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5" r:id="rId3"/>
    <p:sldId id="280" r:id="rId4"/>
    <p:sldId id="281" r:id="rId5"/>
    <p:sldId id="378" r:id="rId6"/>
    <p:sldId id="344" r:id="rId7"/>
    <p:sldId id="350" r:id="rId8"/>
    <p:sldId id="356" r:id="rId9"/>
    <p:sldId id="384" r:id="rId10"/>
    <p:sldId id="386" r:id="rId11"/>
    <p:sldId id="369" r:id="rId12"/>
    <p:sldId id="345" r:id="rId13"/>
    <p:sldId id="353" r:id="rId14"/>
    <p:sldId id="347" r:id="rId15"/>
    <p:sldId id="379" r:id="rId16"/>
    <p:sldId id="380" r:id="rId17"/>
    <p:sldId id="381" r:id="rId18"/>
    <p:sldId id="382" r:id="rId19"/>
    <p:sldId id="383" r:id="rId20"/>
    <p:sldId id="385" r:id="rId21"/>
    <p:sldId id="387" r:id="rId22"/>
    <p:sldId id="388" r:id="rId23"/>
    <p:sldId id="389" r:id="rId24"/>
    <p:sldId id="390" r:id="rId25"/>
    <p:sldId id="391" r:id="rId26"/>
    <p:sldId id="348" r:id="rId27"/>
    <p:sldId id="393" r:id="rId28"/>
    <p:sldId id="392" r:id="rId29"/>
    <p:sldId id="394" r:id="rId30"/>
    <p:sldId id="346" r:id="rId31"/>
    <p:sldId id="395" r:id="rId32"/>
    <p:sldId id="396" r:id="rId33"/>
    <p:sldId id="354" r:id="rId34"/>
    <p:sldId id="363" r:id="rId35"/>
    <p:sldId id="397" r:id="rId36"/>
    <p:sldId id="398" r:id="rId37"/>
    <p:sldId id="399" r:id="rId38"/>
    <p:sldId id="400" r:id="rId39"/>
    <p:sldId id="370" r:id="rId40"/>
    <p:sldId id="401" r:id="rId41"/>
    <p:sldId id="402" r:id="rId42"/>
    <p:sldId id="351" r:id="rId43"/>
    <p:sldId id="364" r:id="rId44"/>
    <p:sldId id="365" r:id="rId45"/>
    <p:sldId id="366" r:id="rId46"/>
    <p:sldId id="367" r:id="rId47"/>
    <p:sldId id="368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349" r:id="rId56"/>
    <p:sldId id="374" r:id="rId57"/>
    <p:sldId id="375" r:id="rId58"/>
    <p:sldId id="410" r:id="rId59"/>
    <p:sldId id="411" r:id="rId60"/>
    <p:sldId id="412" r:id="rId61"/>
    <p:sldId id="41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7533"/>
    <a:srgbClr val="E69898"/>
    <a:srgbClr val="D1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0" autoAdjust="0"/>
    <p:restoredTop sz="94660"/>
  </p:normalViewPr>
  <p:slideViewPr>
    <p:cSldViewPr snapToGrid="0">
      <p:cViewPr>
        <p:scale>
          <a:sx n="100" d="100"/>
          <a:sy n="100" d="100"/>
        </p:scale>
        <p:origin x="660" y="3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E57D0-6803-4304-9BB9-2D6F358BD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4A2500-8983-4850-9813-9AFC61C8A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4D508-4790-4DD3-903C-23FCA6CB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D3139-0121-4C94-8918-51C8280F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68CC-B718-4EBA-98BB-D5E40ABA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2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822DE-EDA2-456C-8D59-3A618F75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BDD7CC-4FE3-408A-8C42-163E55EFB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9ED01-0ACC-4D99-B94B-3369556B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B5EED-51AB-4E95-BC8D-DE2EDCF1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FEEFB-BE50-4872-A039-C2F609C4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0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ACB262-02D7-474C-B31D-E882F843E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8DBD52-BF58-41EC-84BA-DB0F97C75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BD710-6022-45F6-B458-EBA3AA6D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01B62-3C10-46E4-8DE0-ACF9AB0E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C1D9C-9E18-4887-95FC-BE7E1A2E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2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8771-7450-405F-913E-317A9280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18B7D-D7A7-4361-9574-91698BED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B12AB-9666-448C-8958-B978D237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9B51B-15F1-43EC-848A-7AD9EFA2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37643-A447-40FF-8EA5-B17E94BC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A6117-E8D3-49D0-9693-4422CA22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C48C8-7C0E-4B66-B02E-777171E49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6C02E-9C93-4285-8DB3-2E10EB22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99E0D-74A6-4208-96D0-541C11C7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7F726-5114-42ED-89F0-71D17F34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8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7B4E6-1DB6-443F-997E-C87D02D5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CBC9B9-C6A3-45B3-BE58-1F9808406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B470A5-DE2F-49E3-B70F-E276A1999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230FE-97E3-4427-B7B1-E9DF35DE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80926-20D7-4325-A72F-23F22948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FCC645-E39F-4709-A72B-D2DC68CD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7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93A8B-42CC-4969-8967-B488D1B4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2B27C-11BF-4508-80E9-0140CDD47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3E199-0F48-4002-A4CF-B3534489B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F56E59-4622-4336-8A45-1460F4142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1B10EE-BD6A-4F07-AA34-CD640A561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E1C775-AFC3-4FB1-A3FA-B4865EDE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76085F-99B9-40DF-AC20-FAAA789C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6D95CF-3F69-40EB-9790-0F3983EC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38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16A5B-A2BD-4F95-996F-D8CA1ABF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407F72-1B05-4C94-8420-B639E3C9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76D9EF-A4D0-4BB2-B1C6-011EE8D2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B2ACE3-2D7A-4B32-9498-94270D67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5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9A0961-21BD-419E-858C-FC886662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0C701C-DA96-4808-A019-FFC998E7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B0520-0C24-4210-A808-795A3534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1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6E248-E55F-4649-BC29-7961158F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DF253-2B03-4F20-8B6E-D93336F19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426599-1FF5-4C75-BAEA-4F4E2A081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973F56-9CE3-4E62-85EB-487CBAFE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184C3-7621-4FDF-ACB3-B4FD4B99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BDA4C1-857B-4EB1-8038-B4297632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7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A53C9-EB5C-462D-B2BA-9696E014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2E00A-0626-4B7C-B03D-99A480FB8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DE55AB-D52B-44E1-8EEA-43F4F36CA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EE025D-E033-4836-A9A7-E7A9487B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F6F35-DA36-4B9C-8F25-C15F9681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D1C6-2058-44E1-B6A6-53B1D265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95B8F6-B4F5-470D-8A67-B3AED63B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423137-1303-4BE0-B7D6-834983692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8E8DD-619F-40BA-AA86-DC9DFD6D2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A3A9-AF04-48A9-8E2D-284BDB5DE951}" type="datetimeFigureOut">
              <a:rPr lang="ko-KR" altLang="en-US" smtClean="0"/>
              <a:t>2020-06-06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12589-5649-45C2-919D-170C015F6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EFCA6-EBA6-4A16-A63D-3B21CCF8E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9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1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41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2467B1-1AFC-4ED1-B5D1-7EA37552723D}"/>
              </a:ext>
            </a:extLst>
          </p:cNvPr>
          <p:cNvSpPr/>
          <p:nvPr/>
        </p:nvSpPr>
        <p:spPr>
          <a:xfrm>
            <a:off x="1470762" y="582429"/>
            <a:ext cx="6726753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고령자를 위한 센서를 활용한 모바일 키오스크 </a:t>
            </a:r>
            <a:endParaRPr lang="en-US" altLang="ko-KR" sz="2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43C86-65B6-4790-86CA-7D9C371F72BA}"/>
              </a:ext>
            </a:extLst>
          </p:cNvPr>
          <p:cNvSpPr txBox="1"/>
          <p:nvPr/>
        </p:nvSpPr>
        <p:spPr>
          <a:xfrm>
            <a:off x="2037347" y="1095758"/>
            <a:ext cx="2839453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1FFFBA-2A96-46B1-A222-8BE5B0CA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7" y="679346"/>
            <a:ext cx="1347591" cy="1347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3478B-D301-4D5E-BE46-2CE508B89DA1}"/>
              </a:ext>
            </a:extLst>
          </p:cNvPr>
          <p:cNvSpPr txBox="1"/>
          <p:nvPr/>
        </p:nvSpPr>
        <p:spPr>
          <a:xfrm>
            <a:off x="5916039" y="5314090"/>
            <a:ext cx="3792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Mentor</a:t>
            </a: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박찬식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대표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이성협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주임연구원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2F2F76-92BF-40CE-9C24-C5BB46F90D10}"/>
              </a:ext>
            </a:extLst>
          </p:cNvPr>
          <p:cNvSpPr/>
          <p:nvPr/>
        </p:nvSpPr>
        <p:spPr>
          <a:xfrm>
            <a:off x="1513423" y="1458127"/>
            <a:ext cx="6726753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for Elderly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FC766-6FD7-48FF-8338-E99F9B806A9A}"/>
              </a:ext>
            </a:extLst>
          </p:cNvPr>
          <p:cNvSpPr txBox="1"/>
          <p:nvPr/>
        </p:nvSpPr>
        <p:spPr>
          <a:xfrm>
            <a:off x="8791078" y="4869688"/>
            <a:ext cx="1000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13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Team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73BEC8-C2C3-43C9-A104-2C98FB798D51}"/>
              </a:ext>
            </a:extLst>
          </p:cNvPr>
          <p:cNvCxnSpPr>
            <a:cxnSpLocks/>
          </p:cNvCxnSpPr>
          <p:nvPr/>
        </p:nvCxnSpPr>
        <p:spPr>
          <a:xfrm>
            <a:off x="9791480" y="4934993"/>
            <a:ext cx="0" cy="1038943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A4444F-556A-4BFD-A57E-DFABB6D15E2C}"/>
              </a:ext>
            </a:extLst>
          </p:cNvPr>
          <p:cNvSpPr txBox="1"/>
          <p:nvPr/>
        </p:nvSpPr>
        <p:spPr>
          <a:xfrm>
            <a:off x="9956614" y="4869688"/>
            <a:ext cx="1976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컴퓨터학부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2014097054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오경석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2014097035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박성원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2014097065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이지민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2014097085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추승윤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660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4374317" y="13840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Range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D9AC5FB-F064-4960-9AE6-D3346B790BE1}"/>
              </a:ext>
            </a:extLst>
          </p:cNvPr>
          <p:cNvSpPr/>
          <p:nvPr/>
        </p:nvSpPr>
        <p:spPr>
          <a:xfrm>
            <a:off x="6251938" y="2454455"/>
            <a:ext cx="4345577" cy="2778035"/>
          </a:xfrm>
          <a:prstGeom prst="roundRect">
            <a:avLst>
              <a:gd name="adj" fmla="val 3814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F24159-D34C-4088-9F57-35AAE6DAE407}"/>
              </a:ext>
            </a:extLst>
          </p:cNvPr>
          <p:cNvSpPr/>
          <p:nvPr/>
        </p:nvSpPr>
        <p:spPr>
          <a:xfrm>
            <a:off x="2277816" y="2230209"/>
            <a:ext cx="2098766" cy="3187337"/>
          </a:xfrm>
          <a:prstGeom prst="roundRect">
            <a:avLst>
              <a:gd name="adj" fmla="val 6709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D1EF5B-D97E-4D25-92D4-D997F094D208}"/>
              </a:ext>
            </a:extLst>
          </p:cNvPr>
          <p:cNvSpPr/>
          <p:nvPr/>
        </p:nvSpPr>
        <p:spPr>
          <a:xfrm>
            <a:off x="6373717" y="2541541"/>
            <a:ext cx="4093169" cy="2564675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847B6-7930-495F-8CB8-E42A2A06B0F9}"/>
              </a:ext>
            </a:extLst>
          </p:cNvPr>
          <p:cNvSpPr txBox="1"/>
          <p:nvPr/>
        </p:nvSpPr>
        <p:spPr>
          <a:xfrm>
            <a:off x="7775937" y="2729559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20’’ Screen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4C05C3A-7FEB-4242-B56B-95C71870B9A6}"/>
              </a:ext>
            </a:extLst>
          </p:cNvPr>
          <p:cNvSpPr/>
          <p:nvPr/>
        </p:nvSpPr>
        <p:spPr>
          <a:xfrm>
            <a:off x="7438339" y="3225165"/>
            <a:ext cx="2009644" cy="121732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E6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40372-3525-469D-A432-16B4C2E2CC34}"/>
              </a:ext>
            </a:extLst>
          </p:cNvPr>
          <p:cNvSpPr txBox="1"/>
          <p:nvPr/>
        </p:nvSpPr>
        <p:spPr>
          <a:xfrm>
            <a:off x="8167823" y="3639212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019ABE-C228-48B8-BF16-61832A2293C8}"/>
              </a:ext>
            </a:extLst>
          </p:cNvPr>
          <p:cNvSpPr/>
          <p:nvPr/>
        </p:nvSpPr>
        <p:spPr>
          <a:xfrm>
            <a:off x="2392044" y="2454455"/>
            <a:ext cx="1870310" cy="284038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77C5389-8CFE-4D2A-AE34-7309A1C801F0}"/>
              </a:ext>
            </a:extLst>
          </p:cNvPr>
          <p:cNvSpPr/>
          <p:nvPr/>
        </p:nvSpPr>
        <p:spPr>
          <a:xfrm>
            <a:off x="3283656" y="2315900"/>
            <a:ext cx="87086" cy="8708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FF083F-064C-4C8C-AFB0-64554AB019D3}"/>
              </a:ext>
            </a:extLst>
          </p:cNvPr>
          <p:cNvSpPr txBox="1"/>
          <p:nvPr/>
        </p:nvSpPr>
        <p:spPr>
          <a:xfrm>
            <a:off x="2686102" y="3639211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10’’ Screen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EC2262-F760-49F7-A9A9-60C4570926F9}"/>
              </a:ext>
            </a:extLst>
          </p:cNvPr>
          <p:cNvSpPr/>
          <p:nvPr/>
        </p:nvSpPr>
        <p:spPr>
          <a:xfrm>
            <a:off x="2432442" y="2514807"/>
            <a:ext cx="1789513" cy="2717683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E6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D6517F-62AD-4F2B-8225-9F86716E3440}"/>
              </a:ext>
            </a:extLst>
          </p:cNvPr>
          <p:cNvCxnSpPr/>
          <p:nvPr/>
        </p:nvCxnSpPr>
        <p:spPr>
          <a:xfrm>
            <a:off x="4221955" y="2514807"/>
            <a:ext cx="836909" cy="1152318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E15541-2506-4BAD-AA92-F1CD41B917B3}"/>
              </a:ext>
            </a:extLst>
          </p:cNvPr>
          <p:cNvCxnSpPr>
            <a:cxnSpLocks/>
          </p:cNvCxnSpPr>
          <p:nvPr/>
        </p:nvCxnSpPr>
        <p:spPr>
          <a:xfrm flipV="1">
            <a:off x="4221955" y="3873648"/>
            <a:ext cx="836909" cy="1358842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AE0740A-6F8D-4CBF-A3D3-72E2B0CE1F13}"/>
              </a:ext>
            </a:extLst>
          </p:cNvPr>
          <p:cNvCxnSpPr>
            <a:cxnSpLocks/>
          </p:cNvCxnSpPr>
          <p:nvPr/>
        </p:nvCxnSpPr>
        <p:spPr>
          <a:xfrm flipV="1">
            <a:off x="5664574" y="3217239"/>
            <a:ext cx="1773765" cy="421974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3C40C23-B067-45E4-9DF7-024FF475ADF3}"/>
              </a:ext>
            </a:extLst>
          </p:cNvPr>
          <p:cNvCxnSpPr>
            <a:cxnSpLocks/>
          </p:cNvCxnSpPr>
          <p:nvPr/>
        </p:nvCxnSpPr>
        <p:spPr>
          <a:xfrm>
            <a:off x="5659755" y="3873648"/>
            <a:ext cx="1771871" cy="576159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05FBBF3-DA05-424D-AEA0-7A45EE9AA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28" y="355134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0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979D7-22BF-4CC0-A5B5-2C9D79433734}"/>
              </a:ext>
            </a:extLst>
          </p:cNvPr>
          <p:cNvSpPr txBox="1"/>
          <p:nvPr/>
        </p:nvSpPr>
        <p:spPr>
          <a:xfrm>
            <a:off x="4055172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Samsung Galaxy Tab</a:t>
            </a:r>
            <a:r>
              <a:rPr lang="ko-KR" altLang="en-US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S3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9.7”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2048x1536 (4:3)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pic>
        <p:nvPicPr>
          <p:cNvPr id="21" name="Picture 4" descr="ëì²´ íì¤í¸ ë¸ì¶">
            <a:extLst>
              <a:ext uri="{FF2B5EF4-FFF2-40B4-BE49-F238E27FC236}">
                <a16:creationId xmlns:a16="http://schemas.microsoft.com/office/drawing/2014/main" id="{1B5E95BD-4D63-4148-BA6A-A8670BB0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00" y="2266018"/>
            <a:ext cx="1807185" cy="18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3FB4C6-C2AB-4281-8FD3-27128DEAA046}"/>
              </a:ext>
            </a:extLst>
          </p:cNvPr>
          <p:cNvSpPr txBox="1"/>
          <p:nvPr/>
        </p:nvSpPr>
        <p:spPr>
          <a:xfrm>
            <a:off x="909383" y="4524275"/>
            <a:ext cx="3145789" cy="143116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iMUZ</a:t>
            </a:r>
            <a:r>
              <a:rPr lang="en-US" altLang="ko-KR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MuPad</a:t>
            </a:r>
            <a:r>
              <a:rPr lang="ko-KR" altLang="en-US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T10</a:t>
            </a:r>
          </a:p>
          <a:p>
            <a:pPr algn="ctr"/>
            <a:endParaRPr lang="en-US" altLang="ko-KR" sz="9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10.1”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(16:10)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</a:t>
            </a:r>
            <a:r>
              <a:rPr lang="ko-KR" altLang="en-US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 (Nougat)</a:t>
            </a:r>
            <a:endParaRPr lang="ko-KR" altLang="en-US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Picture 2" descr="í¬ì ëì§í iMUZ ë®¤í¨ë T10 WiFi 8GB (ì í)_ì´ë¯¸ì§">
            <a:extLst>
              <a:ext uri="{FF2B5EF4-FFF2-40B4-BE49-F238E27FC236}">
                <a16:creationId xmlns:a16="http://schemas.microsoft.com/office/drawing/2014/main" id="{C462C41B-BDA1-45F3-93DF-A5400748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27" y="2093103"/>
            <a:ext cx="2233759" cy="223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AF0E7794-05DD-4A31-8945-589050C5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99" y="2414685"/>
            <a:ext cx="1509849" cy="15098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AEF713-B007-47B0-AEA0-41ADA55612E8}"/>
              </a:ext>
            </a:extLst>
          </p:cNvPr>
          <p:cNvSpPr txBox="1"/>
          <p:nvPr/>
        </p:nvSpPr>
        <p:spPr>
          <a:xfrm>
            <a:off x="7679630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AVD ( NEXUS 7 2012 )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(16:9)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CBD18-8CDE-4D15-A969-CF584742300F}"/>
              </a:ext>
            </a:extLst>
          </p:cNvPr>
          <p:cNvSpPr txBox="1"/>
          <p:nvPr/>
        </p:nvSpPr>
        <p:spPr>
          <a:xfrm>
            <a:off x="4383842" y="14357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Device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6447DE-800B-4C95-AFC6-CB8AA6700B58}"/>
              </a:ext>
            </a:extLst>
          </p:cNvPr>
          <p:cNvSpPr/>
          <p:nvPr/>
        </p:nvSpPr>
        <p:spPr>
          <a:xfrm flipV="1">
            <a:off x="5844055" y="1961096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1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03B56D1E-BE96-4A56-B05A-06B2F44E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7115236" y="1006329"/>
            <a:ext cx="3424315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Overview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8558838" y="1656411"/>
            <a:ext cx="631658" cy="45719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CE3A8D-CB6E-4F99-BD9B-72EE091FD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73" y="5066084"/>
            <a:ext cx="655774" cy="560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B34492-0BDD-46A4-9510-7982C4FADAF6}"/>
              </a:ext>
            </a:extLst>
          </p:cNvPr>
          <p:cNvSpPr txBox="1"/>
          <p:nvPr/>
        </p:nvSpPr>
        <p:spPr>
          <a:xfrm>
            <a:off x="7818761" y="5041921"/>
            <a:ext cx="3767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Using Camera Sensors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D1FED8-BF28-402C-BD65-C9049E3A9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26" y="2352212"/>
            <a:ext cx="891577" cy="772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2FFCC1-97E7-4360-95BF-8031BD5A329C}"/>
              </a:ext>
            </a:extLst>
          </p:cNvPr>
          <p:cNvSpPr txBox="1"/>
          <p:nvPr/>
        </p:nvSpPr>
        <p:spPr>
          <a:xfrm>
            <a:off x="7778541" y="2568985"/>
            <a:ext cx="363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 UI / UX 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1746719-5988-43A7-8BD1-13D0E7FC2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660" y="3693462"/>
            <a:ext cx="828105" cy="7035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4F23A7-F96A-4680-9045-A49B224E456E}"/>
              </a:ext>
            </a:extLst>
          </p:cNvPr>
          <p:cNvSpPr txBox="1"/>
          <p:nvPr/>
        </p:nvSpPr>
        <p:spPr>
          <a:xfrm>
            <a:off x="7818761" y="3787125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636D641-AF00-43FD-845F-46284B16D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20" y="3769186"/>
            <a:ext cx="589040" cy="49509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8E2CEA5-9473-4D72-BCC8-7505440DB6DC}"/>
              </a:ext>
            </a:extLst>
          </p:cNvPr>
          <p:cNvCxnSpPr>
            <a:cxnSpLocks/>
          </p:cNvCxnSpPr>
          <p:nvPr/>
        </p:nvCxnSpPr>
        <p:spPr>
          <a:xfrm>
            <a:off x="6799765" y="3965180"/>
            <a:ext cx="0" cy="15498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D0E1C8C5-8AE8-4AEA-839D-F841C127642E}"/>
              </a:ext>
            </a:extLst>
          </p:cNvPr>
          <p:cNvSpPr/>
          <p:nvPr/>
        </p:nvSpPr>
        <p:spPr>
          <a:xfrm>
            <a:off x="6844827" y="5272367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6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61A0D3-266E-4BD6-AC26-CB297771158D}"/>
              </a:ext>
            </a:extLst>
          </p:cNvPr>
          <p:cNvSpPr/>
          <p:nvPr/>
        </p:nvSpPr>
        <p:spPr>
          <a:xfrm>
            <a:off x="644806" y="2258340"/>
            <a:ext cx="7219839" cy="329772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2D18257-58B6-4A43-8A27-66A08B00F997}"/>
              </a:ext>
            </a:extLst>
          </p:cNvPr>
          <p:cNvSpPr/>
          <p:nvPr/>
        </p:nvSpPr>
        <p:spPr>
          <a:xfrm>
            <a:off x="757642" y="2839394"/>
            <a:ext cx="6958151" cy="2593634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C0BDCA4-056D-4CDA-9EFC-EB3976ED4CA4}"/>
              </a:ext>
            </a:extLst>
          </p:cNvPr>
          <p:cNvSpPr/>
          <p:nvPr/>
        </p:nvSpPr>
        <p:spPr>
          <a:xfrm>
            <a:off x="888473" y="3221191"/>
            <a:ext cx="844530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318E2EA-FC13-4AE5-B33D-C273C429B3F6}"/>
              </a:ext>
            </a:extLst>
          </p:cNvPr>
          <p:cNvSpPr/>
          <p:nvPr/>
        </p:nvSpPr>
        <p:spPr>
          <a:xfrm>
            <a:off x="1845113" y="3221191"/>
            <a:ext cx="5706316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383842" y="1067190"/>
            <a:ext cx="342431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844055" y="1477950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 descr="스크린샷이(가) 표시된 사진&#10;&#10;자동 생성된 설명">
            <a:extLst>
              <a:ext uri="{FF2B5EF4-FFF2-40B4-BE49-F238E27FC236}">
                <a16:creationId xmlns:a16="http://schemas.microsoft.com/office/drawing/2014/main" id="{E0CD7D42-B033-4D13-A2F6-50802095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80" y="4352794"/>
            <a:ext cx="3627231" cy="1654857"/>
          </a:xfrm>
          <a:prstGeom prst="rect">
            <a:avLst/>
          </a:prstGeom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A51B221-F435-4B37-BBC7-7D9C44290354}"/>
              </a:ext>
            </a:extLst>
          </p:cNvPr>
          <p:cNvCxnSpPr>
            <a:cxnSpLocks/>
          </p:cNvCxnSpPr>
          <p:nvPr/>
        </p:nvCxnSpPr>
        <p:spPr>
          <a:xfrm flipH="1" flipV="1">
            <a:off x="7823200" y="2587625"/>
            <a:ext cx="719910" cy="262881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9BF726A-70FB-4723-9E87-F9C2B0D02E0A}"/>
              </a:ext>
            </a:extLst>
          </p:cNvPr>
          <p:cNvCxnSpPr>
            <a:cxnSpLocks/>
          </p:cNvCxnSpPr>
          <p:nvPr/>
        </p:nvCxnSpPr>
        <p:spPr>
          <a:xfrm flipH="1">
            <a:off x="7518400" y="5216434"/>
            <a:ext cx="1024710" cy="30171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8D86F5E-331C-4714-B2C2-A9D1FFF7DCCD}"/>
              </a:ext>
            </a:extLst>
          </p:cNvPr>
          <p:cNvSpPr txBox="1"/>
          <p:nvPr/>
        </p:nvSpPr>
        <p:spPr>
          <a:xfrm>
            <a:off x="2656114" y="2351314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Kiosk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094EB2-DD69-45F1-83CC-4E1BDB25C38F}"/>
              </a:ext>
            </a:extLst>
          </p:cNvPr>
          <p:cNvSpPr txBox="1"/>
          <p:nvPr/>
        </p:nvSpPr>
        <p:spPr>
          <a:xfrm>
            <a:off x="2032256" y="2879816"/>
            <a:ext cx="4703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 customer using camera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D32A3A-C536-4062-BB9D-CC9DB27303E9}"/>
              </a:ext>
            </a:extLst>
          </p:cNvPr>
          <p:cNvSpPr txBox="1"/>
          <p:nvPr/>
        </p:nvSpPr>
        <p:spPr>
          <a:xfrm>
            <a:off x="855443" y="4003368"/>
            <a:ext cx="91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Normal</a:t>
            </a:r>
          </a:p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Ordering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3B01F9-B6FF-4993-AF5B-F552CEC97D78}"/>
              </a:ext>
            </a:extLst>
          </p:cNvPr>
          <p:cNvSpPr txBox="1"/>
          <p:nvPr/>
        </p:nvSpPr>
        <p:spPr>
          <a:xfrm>
            <a:off x="3154808" y="3321198"/>
            <a:ext cx="2053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Simple Ordering for Elderly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5D8278D-8463-46D2-86C2-D80C19436738}"/>
              </a:ext>
            </a:extLst>
          </p:cNvPr>
          <p:cNvSpPr/>
          <p:nvPr/>
        </p:nvSpPr>
        <p:spPr>
          <a:xfrm>
            <a:off x="1997513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CAF3541-78E5-4FE2-B63C-59D231AE737D}"/>
              </a:ext>
            </a:extLst>
          </p:cNvPr>
          <p:cNvSpPr/>
          <p:nvPr/>
        </p:nvSpPr>
        <p:spPr>
          <a:xfrm>
            <a:off x="1997513" y="4148473"/>
            <a:ext cx="1391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/ UX </a:t>
            </a:r>
            <a:endParaRPr lang="ko-KR" altLang="en-US" sz="10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2ECC01F-A6E4-4639-AD88-79E5C4C6FBC9}"/>
              </a:ext>
            </a:extLst>
          </p:cNvPr>
          <p:cNvSpPr/>
          <p:nvPr/>
        </p:nvSpPr>
        <p:spPr>
          <a:xfrm>
            <a:off x="3463694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47F54-AB1C-4DF5-AF8B-542D9B9CB838}"/>
              </a:ext>
            </a:extLst>
          </p:cNvPr>
          <p:cNvSpPr/>
          <p:nvPr/>
        </p:nvSpPr>
        <p:spPr>
          <a:xfrm>
            <a:off x="3464495" y="4148473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and Guide</a:t>
            </a: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C195443-2AEC-4D44-AC1B-094F9544CB48}"/>
              </a:ext>
            </a:extLst>
          </p:cNvPr>
          <p:cNvSpPr/>
          <p:nvPr/>
        </p:nvSpPr>
        <p:spPr>
          <a:xfrm>
            <a:off x="4924477" y="3670302"/>
            <a:ext cx="1285081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C6E851-9F05-4D78-9820-E4CC72BAEA9E}"/>
              </a:ext>
            </a:extLst>
          </p:cNvPr>
          <p:cNvSpPr/>
          <p:nvPr/>
        </p:nvSpPr>
        <p:spPr>
          <a:xfrm>
            <a:off x="5000877" y="4131019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Coherent Control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30DF3AB-43A3-42CB-AC0B-ABD1F62ADF10}"/>
              </a:ext>
            </a:extLst>
          </p:cNvPr>
          <p:cNvSpPr/>
          <p:nvPr/>
        </p:nvSpPr>
        <p:spPr>
          <a:xfrm>
            <a:off x="6266246" y="3659680"/>
            <a:ext cx="1153458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2B5878-12A0-429F-91FF-F249D3D7FC56}"/>
              </a:ext>
            </a:extLst>
          </p:cNvPr>
          <p:cNvSpPr/>
          <p:nvPr/>
        </p:nvSpPr>
        <p:spPr>
          <a:xfrm>
            <a:off x="6346398" y="414561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Camera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DD3962B-A031-45DE-B9E5-5ABA4D0EF4AE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624D0C-0E28-4D7C-823B-212265004C3E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1DEC02C-D0F5-4507-8364-7BA989A98F5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82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65B3097-C981-43E1-A42E-7EC6E94AF0F8}"/>
              </a:ext>
            </a:extLst>
          </p:cNvPr>
          <p:cNvCxnSpPr>
            <a:cxnSpLocks/>
          </p:cNvCxnSpPr>
          <p:nvPr/>
        </p:nvCxnSpPr>
        <p:spPr>
          <a:xfrm>
            <a:off x="9042408" y="2785578"/>
            <a:ext cx="0" cy="27809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7CD1B0-303C-4359-8995-E4B87E096F13}"/>
              </a:ext>
            </a:extLst>
          </p:cNvPr>
          <p:cNvGrpSpPr/>
          <p:nvPr/>
        </p:nvGrpSpPr>
        <p:grpSpPr>
          <a:xfrm>
            <a:off x="1336951" y="1473714"/>
            <a:ext cx="4829862" cy="4198778"/>
            <a:chOff x="1336951" y="1473714"/>
            <a:chExt cx="4829862" cy="419877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E8D0C70-CAB0-436C-8F5C-10A7BE36C87F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73" name="모서리가 둥근 직사각형 4">
                <a:extLst>
                  <a:ext uri="{FF2B5EF4-FFF2-40B4-BE49-F238E27FC236}">
                    <a16:creationId xmlns:a16="http://schemas.microsoft.com/office/drawing/2014/main" id="{EAA1300F-3355-47FC-93E7-316C53ADBD66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FEA7538-F48F-479D-8BF0-CB4C74BA827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BF3C68C3-1695-47B3-BBFE-E514235B529A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76" name="모서리가 둥근 직사각형 8">
                  <a:extLst>
                    <a:ext uri="{FF2B5EF4-FFF2-40B4-BE49-F238E27FC236}">
                      <a16:creationId xmlns:a16="http://schemas.microsoft.com/office/drawing/2014/main" id="{016C8C6A-CE91-4ABC-A0B6-D047AE65F68E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3E233789-C101-402D-92C6-A7ED62A49CFD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E9A23B-8EA6-4550-9A21-5EAF5A3B06AD}"/>
                  </a:ext>
                </a:extLst>
              </p:cNvPr>
              <p:cNvSpPr txBox="1"/>
              <p:nvPr/>
            </p:nvSpPr>
            <p:spPr>
              <a:xfrm>
                <a:off x="813772" y="3243571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3C043BD-980B-4BC4-A33F-8C1295E5B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80" name="모서리가 둥근 직사각형 3">
                <a:extLst>
                  <a:ext uri="{FF2B5EF4-FFF2-40B4-BE49-F238E27FC236}">
                    <a16:creationId xmlns:a16="http://schemas.microsoft.com/office/drawing/2014/main" id="{3758F07E-E25C-4AAE-AC16-061067EDFFD5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1" name="모서리가 둥근 직사각형 24">
                <a:extLst>
                  <a:ext uri="{FF2B5EF4-FFF2-40B4-BE49-F238E27FC236}">
                    <a16:creationId xmlns:a16="http://schemas.microsoft.com/office/drawing/2014/main" id="{23996DAB-177A-487E-8F82-027D94F11537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37D49C9-BBAB-419C-AE0D-C7097AA8557C}"/>
                  </a:ext>
                </a:extLst>
              </p:cNvPr>
              <p:cNvSpPr txBox="1"/>
              <p:nvPr/>
            </p:nvSpPr>
            <p:spPr>
              <a:xfrm>
                <a:off x="1349995" y="4013156"/>
                <a:ext cx="8146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100" dirty="0"/>
                  <a:t>주문하기</a:t>
                </a:r>
                <a:endParaRPr kumimoji="1" lang="en-US" altLang="ko-KR" sz="11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68A9BF-3505-483D-A76C-14548F53F1EA}"/>
                  </a:ext>
                </a:extLst>
              </p:cNvPr>
              <p:cNvSpPr txBox="1"/>
              <p:nvPr/>
            </p:nvSpPr>
            <p:spPr>
              <a:xfrm>
                <a:off x="1288865" y="4450457"/>
                <a:ext cx="96170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900" dirty="0"/>
                  <a:t>다른 메뉴 보기</a:t>
                </a:r>
                <a:endParaRPr kumimoji="1" lang="en-US" altLang="ko-KR" sz="9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AF4BC-FA19-40D3-A55F-6D5B65493F49}"/>
                  </a:ext>
                </a:extLst>
              </p:cNvPr>
              <p:cNvSpPr txBox="1"/>
              <p:nvPr/>
            </p:nvSpPr>
            <p:spPr>
              <a:xfrm>
                <a:off x="1388737" y="3453350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7DC5DC-8598-4E9C-A0F9-9450D738EA0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5" name="모서리가 둥근 직사각형 34">
                <a:extLst>
                  <a:ext uri="{FF2B5EF4-FFF2-40B4-BE49-F238E27FC236}">
                    <a16:creationId xmlns:a16="http://schemas.microsoft.com/office/drawing/2014/main" id="{F03809FE-A256-44F2-A7F0-6D290A5DACFC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F4981F0-7159-40F8-9E7F-04D6EBFF5587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987B5A21-4291-4B0E-BE89-C474B24D6D76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88" name="모서리가 둥근 직사각형 37">
                  <a:extLst>
                    <a:ext uri="{FF2B5EF4-FFF2-40B4-BE49-F238E27FC236}">
                      <a16:creationId xmlns:a16="http://schemas.microsoft.com/office/drawing/2014/main" id="{19039F44-E143-4E36-AAC8-64D1A799E347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4A72698E-7058-4353-B122-8902ADD2FEEB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9862DF-B0B5-4CCE-A5CB-9875A3B05D30}"/>
                  </a:ext>
                </a:extLst>
              </p:cNvPr>
              <p:cNvSpPr txBox="1"/>
              <p:nvPr/>
            </p:nvSpPr>
            <p:spPr>
              <a:xfrm>
                <a:off x="3655230" y="3227110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A6D4A7D-9A5C-427A-A1B0-281370CE5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B7B0DE1-76D6-49E9-8DBB-F8EB7DCC0DD4}"/>
                  </a:ext>
                </a:extLst>
              </p:cNvPr>
              <p:cNvSpPr txBox="1"/>
              <p:nvPr/>
            </p:nvSpPr>
            <p:spPr>
              <a:xfrm>
                <a:off x="4239084" y="3422779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59C37F-0C21-4042-B8DF-CA502C1656A6}"/>
                  </a:ext>
                </a:extLst>
              </p:cNvPr>
              <p:cNvSpPr txBox="1"/>
              <p:nvPr/>
            </p:nvSpPr>
            <p:spPr>
              <a:xfrm>
                <a:off x="4376619" y="4197571"/>
                <a:ext cx="4073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보통</a:t>
                </a:r>
                <a:endParaRPr kumimoji="1" lang="en-US" altLang="ko-KR" sz="800" b="1" dirty="0"/>
              </a:p>
            </p:txBody>
          </p:sp>
          <p:sp>
            <p:nvSpPr>
              <p:cNvPr id="94" name="모서리가 둥근 직사각형 49">
                <a:extLst>
                  <a:ext uri="{FF2B5EF4-FFF2-40B4-BE49-F238E27FC236}">
                    <a16:creationId xmlns:a16="http://schemas.microsoft.com/office/drawing/2014/main" id="{54F16F3C-903D-4A1F-9E85-F50E236DA56A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모서리가 둥근 직사각형 50">
                <a:extLst>
                  <a:ext uri="{FF2B5EF4-FFF2-40B4-BE49-F238E27FC236}">
                    <a16:creationId xmlns:a16="http://schemas.microsoft.com/office/drawing/2014/main" id="{6DF49FCF-74E3-49F2-B8D2-80059026DDCF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6" name="모서리가 둥근 직사각형 51">
                <a:extLst>
                  <a:ext uri="{FF2B5EF4-FFF2-40B4-BE49-F238E27FC236}">
                    <a16:creationId xmlns:a16="http://schemas.microsoft.com/office/drawing/2014/main" id="{ED972F36-A232-4E9A-9AB9-E7349457E774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12EA8E7-9AFC-4C37-9FB0-F97E4E2C0DE7}"/>
                  </a:ext>
                </a:extLst>
              </p:cNvPr>
              <p:cNvSpPr txBox="1"/>
              <p:nvPr/>
            </p:nvSpPr>
            <p:spPr>
              <a:xfrm>
                <a:off x="4288900" y="3867863"/>
                <a:ext cx="60102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달달하게</a:t>
                </a:r>
                <a:endParaRPr kumimoji="1" lang="en-US" altLang="ko-KR" sz="800" b="1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D78BC41-F8B4-476A-98CB-9F6F1401CA48}"/>
                  </a:ext>
                </a:extLst>
              </p:cNvPr>
              <p:cNvSpPr txBox="1"/>
              <p:nvPr/>
            </p:nvSpPr>
            <p:spPr>
              <a:xfrm>
                <a:off x="4305315" y="4530036"/>
                <a:ext cx="60693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>
                    <a:solidFill>
                      <a:schemeClr val="bg1">
                        <a:lumMod val="95000"/>
                      </a:schemeClr>
                    </a:solidFill>
                  </a:rPr>
                  <a:t>진하게</a:t>
                </a:r>
                <a:endParaRPr kumimoji="1" lang="en-US" altLang="ko-KR" sz="8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DA613F-F745-4091-A94E-6E74A424D3AB}"/>
              </a:ext>
            </a:extLst>
          </p:cNvPr>
          <p:cNvGrpSpPr/>
          <p:nvPr/>
        </p:nvGrpSpPr>
        <p:grpSpPr>
          <a:xfrm>
            <a:off x="7899061" y="2570493"/>
            <a:ext cx="992578" cy="708622"/>
            <a:chOff x="7053654" y="872813"/>
            <a:chExt cx="1649363" cy="117751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660634-F2B2-4812-AC7A-9DB75374ADED}"/>
                </a:ext>
              </a:extLst>
            </p:cNvPr>
            <p:cNvSpPr txBox="1"/>
            <p:nvPr/>
          </p:nvSpPr>
          <p:spPr>
            <a:xfrm>
              <a:off x="7053654" y="872813"/>
              <a:ext cx="1649363" cy="42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 err="1"/>
                <a:t>가나다라마다</a:t>
              </a:r>
              <a:endParaRPr kumimoji="1" lang="ko-KR" altLang="en-US" sz="105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B15A1D1-0C85-4772-9DEE-34E7461A89C3}"/>
                </a:ext>
              </a:extLst>
            </p:cNvPr>
            <p:cNvSpPr txBox="1"/>
            <p:nvPr/>
          </p:nvSpPr>
          <p:spPr>
            <a:xfrm>
              <a:off x="7246014" y="1692325"/>
              <a:ext cx="1329720" cy="358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800" dirty="0" err="1">
                  <a:solidFill>
                    <a:schemeClr val="bg1">
                      <a:lumMod val="85000"/>
                    </a:schemeClr>
                  </a:solidFill>
                </a:rPr>
                <a:t>가나다라마다</a:t>
              </a:r>
              <a:endParaRPr kumimoji="1" lang="ko-KR" altLang="en-US" sz="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6625E14-CF2A-4872-8CB5-0F83D5DAA7F2}"/>
                </a:ext>
              </a:extLst>
            </p:cNvPr>
            <p:cNvSpPr txBox="1"/>
            <p:nvPr/>
          </p:nvSpPr>
          <p:spPr>
            <a:xfrm>
              <a:off x="7182085" y="1308753"/>
              <a:ext cx="1457577" cy="383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가나다라마다</a:t>
              </a:r>
              <a:endPara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8114D27D-B94B-433B-B4A2-F41774AF1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05" y="2479332"/>
            <a:ext cx="1028809" cy="89094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D602636-ACC5-4C10-9AE4-C654285FEF32}"/>
              </a:ext>
            </a:extLst>
          </p:cNvPr>
          <p:cNvSpPr txBox="1"/>
          <p:nvPr/>
        </p:nvSpPr>
        <p:spPr>
          <a:xfrm>
            <a:off x="7899061" y="3813875"/>
            <a:ext cx="255711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Simple and Intuitive </a:t>
            </a:r>
          </a:p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/ UX </a:t>
            </a:r>
          </a:p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6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C20EE6-5D4E-4A17-A830-83F8EF65CEAB}"/>
              </a:ext>
            </a:extLst>
          </p:cNvPr>
          <p:cNvSpPr/>
          <p:nvPr/>
        </p:nvSpPr>
        <p:spPr>
          <a:xfrm>
            <a:off x="5974502" y="4312266"/>
            <a:ext cx="1250748" cy="5139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CA3F2A2-5D64-4DD1-B50F-5C31DA2A3890}"/>
              </a:ext>
            </a:extLst>
          </p:cNvPr>
          <p:cNvGrpSpPr/>
          <p:nvPr/>
        </p:nvGrpSpPr>
        <p:grpSpPr>
          <a:xfrm>
            <a:off x="8635210" y="4211274"/>
            <a:ext cx="1988633" cy="1728792"/>
            <a:chOff x="1336951" y="1473714"/>
            <a:chExt cx="4829862" cy="419877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A7971D-48B2-4DC4-8EA6-30515F75C3BC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57" name="모서리가 둥근 직사각형 4">
                <a:extLst>
                  <a:ext uri="{FF2B5EF4-FFF2-40B4-BE49-F238E27FC236}">
                    <a16:creationId xmlns:a16="http://schemas.microsoft.com/office/drawing/2014/main" id="{32F51460-2E16-44E7-BCC4-7A6D4BF5C2BB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87FB81D-A1CD-4465-8064-C3D0EF1A56A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770362E-0E78-4AD9-A037-5F9AC20D49FF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63" name="모서리가 둥근 직사각형 8">
                  <a:extLst>
                    <a:ext uri="{FF2B5EF4-FFF2-40B4-BE49-F238E27FC236}">
                      <a16:creationId xmlns:a16="http://schemas.microsoft.com/office/drawing/2014/main" id="{08E89C52-4D8D-476A-8162-B504558B198C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EE74A4EF-CB0B-41F7-B6A1-167A43286129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DDF71B2A-3A9E-488F-9BEC-A61D11EEF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61" name="모서리가 둥근 직사각형 3">
                <a:extLst>
                  <a:ext uri="{FF2B5EF4-FFF2-40B4-BE49-F238E27FC236}">
                    <a16:creationId xmlns:a16="http://schemas.microsoft.com/office/drawing/2014/main" id="{A465AB1F-1704-481A-BB62-5A20DB9E5F2A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2" name="모서리가 둥근 직사각형 24">
                <a:extLst>
                  <a:ext uri="{FF2B5EF4-FFF2-40B4-BE49-F238E27FC236}">
                    <a16:creationId xmlns:a16="http://schemas.microsoft.com/office/drawing/2014/main" id="{A9F6D3ED-863F-4503-B611-0B7A082FD80E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8A047E2-EC71-4ECE-9A79-A15927690B12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47" name="모서리가 둥근 직사각형 34">
                <a:extLst>
                  <a:ext uri="{FF2B5EF4-FFF2-40B4-BE49-F238E27FC236}">
                    <a16:creationId xmlns:a16="http://schemas.microsoft.com/office/drawing/2014/main" id="{14A8AA30-EDB0-4B92-A4FF-3D9F38E96B1D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C987268-8E83-4CB7-8FB6-D9FDC9BBCE78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EA9A9A3-BA85-4CF5-9BA2-E9D34C58F94C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55" name="모서리가 둥근 직사각형 37">
                  <a:extLst>
                    <a:ext uri="{FF2B5EF4-FFF2-40B4-BE49-F238E27FC236}">
                      <a16:creationId xmlns:a16="http://schemas.microsoft.com/office/drawing/2014/main" id="{07BA6E64-6344-4ABA-B0BB-0BA3C65EDAA4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19ADCA6-5CB9-42E0-BB6A-57518F851415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A3114D4D-CC2F-4EC5-A856-616B4D702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51" name="모서리가 둥근 직사각형 49">
                <a:extLst>
                  <a:ext uri="{FF2B5EF4-FFF2-40B4-BE49-F238E27FC236}">
                    <a16:creationId xmlns:a16="http://schemas.microsoft.com/office/drawing/2014/main" id="{1CD4C537-6E30-4499-B2F7-2A9CB2B6B9D9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모서리가 둥근 직사각형 50">
                <a:extLst>
                  <a:ext uri="{FF2B5EF4-FFF2-40B4-BE49-F238E27FC236}">
                    <a16:creationId xmlns:a16="http://schemas.microsoft.com/office/drawing/2014/main" id="{536AD27C-95FA-4EB5-B8B1-C090A8684BDC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4" name="모서리가 둥근 직사각형 51">
                <a:extLst>
                  <a:ext uri="{FF2B5EF4-FFF2-40B4-BE49-F238E27FC236}">
                    <a16:creationId xmlns:a16="http://schemas.microsoft.com/office/drawing/2014/main" id="{9516A0DC-C910-4C22-8BFD-CE18527D1A21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803D974-1553-4B2F-88ED-1678372CC509}"/>
              </a:ext>
            </a:extLst>
          </p:cNvPr>
          <p:cNvSpPr txBox="1"/>
          <p:nvPr/>
        </p:nvSpPr>
        <p:spPr>
          <a:xfrm>
            <a:off x="1067021" y="2175094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E53D44-CC42-44AC-92F7-4F9A760FA861}"/>
              </a:ext>
            </a:extLst>
          </p:cNvPr>
          <p:cNvSpPr txBox="1"/>
          <p:nvPr/>
        </p:nvSpPr>
        <p:spPr>
          <a:xfrm>
            <a:off x="4755090" y="2298204"/>
            <a:ext cx="294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4815653-61AA-4AB6-BA40-94422C97738F}"/>
              </a:ext>
            </a:extLst>
          </p:cNvPr>
          <p:cNvSpPr/>
          <p:nvPr/>
        </p:nvSpPr>
        <p:spPr>
          <a:xfrm>
            <a:off x="4326741" y="2134810"/>
            <a:ext cx="3212983" cy="973123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E9F089-2971-4687-942A-3D50333A26F6}"/>
              </a:ext>
            </a:extLst>
          </p:cNvPr>
          <p:cNvSpPr txBox="1"/>
          <p:nvPr/>
        </p:nvSpPr>
        <p:spPr>
          <a:xfrm>
            <a:off x="794064" y="4211093"/>
            <a:ext cx="266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ko-KR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1" lang="en-US" altLang="ko-KR" sz="3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kumimoji="1" lang="ko-KR" altLang="en-US" sz="3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EDA5D-5CED-4E5B-8F21-0C9EE2F8DF5E}"/>
              </a:ext>
            </a:extLst>
          </p:cNvPr>
          <p:cNvSpPr/>
          <p:nvPr/>
        </p:nvSpPr>
        <p:spPr>
          <a:xfrm>
            <a:off x="4593160" y="2457785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98A03A-C170-423E-AF3A-1530270F065F}"/>
              </a:ext>
            </a:extLst>
          </p:cNvPr>
          <p:cNvSpPr txBox="1"/>
          <p:nvPr/>
        </p:nvSpPr>
        <p:spPr>
          <a:xfrm>
            <a:off x="10067037" y="4758589"/>
            <a:ext cx="212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99B9ADE-1F59-4A01-8808-6B101E47B390}"/>
              </a:ext>
            </a:extLst>
          </p:cNvPr>
          <p:cNvSpPr txBox="1"/>
          <p:nvPr/>
        </p:nvSpPr>
        <p:spPr>
          <a:xfrm>
            <a:off x="3901474" y="4171376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D7DFDED-A778-4BBA-AD18-85434423144B}"/>
              </a:ext>
            </a:extLst>
          </p:cNvPr>
          <p:cNvSpPr txBox="1"/>
          <p:nvPr/>
        </p:nvSpPr>
        <p:spPr>
          <a:xfrm>
            <a:off x="5175112" y="4149539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</a:t>
            </a:r>
            <a:endParaRPr kumimoji="1" lang="ko-KR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39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CA3F2A2-5D64-4DD1-B50F-5C31DA2A3890}"/>
              </a:ext>
            </a:extLst>
          </p:cNvPr>
          <p:cNvGrpSpPr/>
          <p:nvPr/>
        </p:nvGrpSpPr>
        <p:grpSpPr>
          <a:xfrm>
            <a:off x="8635210" y="4211274"/>
            <a:ext cx="1988633" cy="1728792"/>
            <a:chOff x="1336951" y="1473714"/>
            <a:chExt cx="4829862" cy="419877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A7971D-48B2-4DC4-8EA6-30515F75C3BC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57" name="모서리가 둥근 직사각형 4">
                <a:extLst>
                  <a:ext uri="{FF2B5EF4-FFF2-40B4-BE49-F238E27FC236}">
                    <a16:creationId xmlns:a16="http://schemas.microsoft.com/office/drawing/2014/main" id="{32F51460-2E16-44E7-BCC4-7A6D4BF5C2BB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87FB81D-A1CD-4465-8064-C3D0EF1A56A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770362E-0E78-4AD9-A037-5F9AC20D49FF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63" name="모서리가 둥근 직사각형 8">
                  <a:extLst>
                    <a:ext uri="{FF2B5EF4-FFF2-40B4-BE49-F238E27FC236}">
                      <a16:creationId xmlns:a16="http://schemas.microsoft.com/office/drawing/2014/main" id="{08E89C52-4D8D-476A-8162-B504558B198C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EE74A4EF-CB0B-41F7-B6A1-167A43286129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DDF71B2A-3A9E-488F-9BEC-A61D11EEF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61" name="모서리가 둥근 직사각형 3">
                <a:extLst>
                  <a:ext uri="{FF2B5EF4-FFF2-40B4-BE49-F238E27FC236}">
                    <a16:creationId xmlns:a16="http://schemas.microsoft.com/office/drawing/2014/main" id="{A465AB1F-1704-481A-BB62-5A20DB9E5F2A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2" name="모서리가 둥근 직사각형 24">
                <a:extLst>
                  <a:ext uri="{FF2B5EF4-FFF2-40B4-BE49-F238E27FC236}">
                    <a16:creationId xmlns:a16="http://schemas.microsoft.com/office/drawing/2014/main" id="{A9F6D3ED-863F-4503-B611-0B7A082FD80E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8A047E2-EC71-4ECE-9A79-A15927690B12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47" name="모서리가 둥근 직사각형 34">
                <a:extLst>
                  <a:ext uri="{FF2B5EF4-FFF2-40B4-BE49-F238E27FC236}">
                    <a16:creationId xmlns:a16="http://schemas.microsoft.com/office/drawing/2014/main" id="{14A8AA30-EDB0-4B92-A4FF-3D9F38E96B1D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C987268-8E83-4CB7-8FB6-D9FDC9BBCE78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EA9A9A3-BA85-4CF5-9BA2-E9D34C58F94C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55" name="모서리가 둥근 직사각형 37">
                  <a:extLst>
                    <a:ext uri="{FF2B5EF4-FFF2-40B4-BE49-F238E27FC236}">
                      <a16:creationId xmlns:a16="http://schemas.microsoft.com/office/drawing/2014/main" id="{07BA6E64-6344-4ABA-B0BB-0BA3C65EDAA4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19ADCA6-5CB9-42E0-BB6A-57518F851415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A3114D4D-CC2F-4EC5-A856-616B4D702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51" name="모서리가 둥근 직사각형 49">
                <a:extLst>
                  <a:ext uri="{FF2B5EF4-FFF2-40B4-BE49-F238E27FC236}">
                    <a16:creationId xmlns:a16="http://schemas.microsoft.com/office/drawing/2014/main" id="{1CD4C537-6E30-4499-B2F7-2A9CB2B6B9D9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모서리가 둥근 직사각형 50">
                <a:extLst>
                  <a:ext uri="{FF2B5EF4-FFF2-40B4-BE49-F238E27FC236}">
                    <a16:creationId xmlns:a16="http://schemas.microsoft.com/office/drawing/2014/main" id="{536AD27C-95FA-4EB5-B8B1-C090A8684BDC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4" name="모서리가 둥근 직사각형 51">
                <a:extLst>
                  <a:ext uri="{FF2B5EF4-FFF2-40B4-BE49-F238E27FC236}">
                    <a16:creationId xmlns:a16="http://schemas.microsoft.com/office/drawing/2014/main" id="{9516A0DC-C910-4C22-8BFD-CE18527D1A21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803D974-1553-4B2F-88ED-1678372CC509}"/>
              </a:ext>
            </a:extLst>
          </p:cNvPr>
          <p:cNvSpPr txBox="1"/>
          <p:nvPr/>
        </p:nvSpPr>
        <p:spPr>
          <a:xfrm>
            <a:off x="1380995" y="2335211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Simple!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E53D44-CC42-44AC-92F7-4F9A760FA861}"/>
              </a:ext>
            </a:extLst>
          </p:cNvPr>
          <p:cNvSpPr txBox="1"/>
          <p:nvPr/>
        </p:nvSpPr>
        <p:spPr>
          <a:xfrm>
            <a:off x="2898832" y="4211274"/>
            <a:ext cx="294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EDA5D-5CED-4E5B-8F21-0C9EE2F8DF5E}"/>
              </a:ext>
            </a:extLst>
          </p:cNvPr>
          <p:cNvSpPr/>
          <p:nvPr/>
        </p:nvSpPr>
        <p:spPr>
          <a:xfrm>
            <a:off x="2554460" y="4389891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98A03A-C170-423E-AF3A-1530270F065F}"/>
              </a:ext>
            </a:extLst>
          </p:cNvPr>
          <p:cNvSpPr txBox="1"/>
          <p:nvPr/>
        </p:nvSpPr>
        <p:spPr>
          <a:xfrm>
            <a:off x="10183854" y="4745969"/>
            <a:ext cx="212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99B9ADE-1F59-4A01-8808-6B101E47B390}"/>
              </a:ext>
            </a:extLst>
          </p:cNvPr>
          <p:cNvSpPr txBox="1"/>
          <p:nvPr/>
        </p:nvSpPr>
        <p:spPr>
          <a:xfrm>
            <a:off x="3781759" y="2338283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D7DFDED-A778-4BBA-AD18-85434423144B}"/>
              </a:ext>
            </a:extLst>
          </p:cNvPr>
          <p:cNvSpPr txBox="1"/>
          <p:nvPr/>
        </p:nvSpPr>
        <p:spPr>
          <a:xfrm>
            <a:off x="5576687" y="2335210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rastion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9F2BA69-4F69-40FF-B21D-C0BF2052D19A}"/>
              </a:ext>
            </a:extLst>
          </p:cNvPr>
          <p:cNvSpPr/>
          <p:nvPr/>
        </p:nvSpPr>
        <p:spPr>
          <a:xfrm>
            <a:off x="5835879" y="4425371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2070405-7AF7-4570-A53B-4E2951E3A5CE}"/>
              </a:ext>
            </a:extLst>
          </p:cNvPr>
          <p:cNvSpPr/>
          <p:nvPr/>
        </p:nvSpPr>
        <p:spPr>
          <a:xfrm>
            <a:off x="2634798" y="4467787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80C5BE-2F7C-4A6F-A325-629A3ED2196D}"/>
              </a:ext>
            </a:extLst>
          </p:cNvPr>
          <p:cNvSpPr/>
          <p:nvPr/>
        </p:nvSpPr>
        <p:spPr>
          <a:xfrm>
            <a:off x="5920190" y="4503267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4936F3-21A1-44F8-8AF8-9E7DA0FE928F}"/>
              </a:ext>
            </a:extLst>
          </p:cNvPr>
          <p:cNvCxnSpPr/>
          <p:nvPr/>
        </p:nvCxnSpPr>
        <p:spPr>
          <a:xfrm>
            <a:off x="6011572" y="2470158"/>
            <a:ext cx="0" cy="63449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14C9405-409A-4E17-91E2-42CEDCF6C894}"/>
              </a:ext>
            </a:extLst>
          </p:cNvPr>
          <p:cNvSpPr/>
          <p:nvPr/>
        </p:nvSpPr>
        <p:spPr>
          <a:xfrm>
            <a:off x="5077472" y="1995273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59470A1-0B9D-4076-8899-DF2A3A9FB45D}"/>
              </a:ext>
            </a:extLst>
          </p:cNvPr>
          <p:cNvSpPr/>
          <p:nvPr/>
        </p:nvSpPr>
        <p:spPr>
          <a:xfrm>
            <a:off x="6755517" y="3104651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686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1239304">
            <a:extLst>
              <a:ext uri="{FF2B5EF4-FFF2-40B4-BE49-F238E27FC236}">
                <a16:creationId xmlns:a16="http://schemas.microsoft.com/office/drawing/2014/main" id="{5CA1F804-071E-41F4-985A-17CE5472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28" y="2883167"/>
            <a:ext cx="1669409" cy="181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3E1AC4-F4E4-48FA-A78C-39AFC517A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67" y="2010516"/>
            <a:ext cx="1012876" cy="10128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5A8F802-3ED9-49C1-8F2F-59EFE7EFE4D5}"/>
              </a:ext>
            </a:extLst>
          </p:cNvPr>
          <p:cNvSpPr txBox="1"/>
          <p:nvPr/>
        </p:nvSpPr>
        <p:spPr>
          <a:xfrm>
            <a:off x="5109359" y="3023392"/>
            <a:ext cx="4253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98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1239304">
            <a:extLst>
              <a:ext uri="{FF2B5EF4-FFF2-40B4-BE49-F238E27FC236}">
                <a16:creationId xmlns:a16="http://schemas.microsoft.com/office/drawing/2014/main" id="{5CA1F804-071E-41F4-985A-17CE5472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051" y="3033876"/>
            <a:ext cx="1262313" cy="137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211463056">
            <a:extLst>
              <a:ext uri="{FF2B5EF4-FFF2-40B4-BE49-F238E27FC236}">
                <a16:creationId xmlns:a16="http://schemas.microsoft.com/office/drawing/2014/main" id="{0C696242-2B88-41A7-8720-F7B8B857D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10" y="1476869"/>
            <a:ext cx="2339082" cy="19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211461616">
            <a:extLst>
              <a:ext uri="{FF2B5EF4-FFF2-40B4-BE49-F238E27FC236}">
                <a16:creationId xmlns:a16="http://schemas.microsoft.com/office/drawing/2014/main" id="{0553A52B-C9BF-449A-89B1-236E7FF1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74" y="1476869"/>
            <a:ext cx="2339081" cy="19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211462256">
            <a:extLst>
              <a:ext uri="{FF2B5EF4-FFF2-40B4-BE49-F238E27FC236}">
                <a16:creationId xmlns:a16="http://schemas.microsoft.com/office/drawing/2014/main" id="{4BA8C245-ECBE-4F7B-A863-89C53FAD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10" y="3721715"/>
            <a:ext cx="2339082" cy="19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211461136">
            <a:extLst>
              <a:ext uri="{FF2B5EF4-FFF2-40B4-BE49-F238E27FC236}">
                <a16:creationId xmlns:a16="http://schemas.microsoft.com/office/drawing/2014/main" id="{F57E8A18-A8BF-4ACA-BDD2-2E39D924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75" y="3721715"/>
            <a:ext cx="2339080" cy="19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CEF4D4C8-C7DB-4DAE-BE0B-EE58A1710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57F31-4B79-4278-8FC8-B38B672FF324}"/>
              </a:ext>
            </a:extLst>
          </p:cNvPr>
          <p:cNvSpPr txBox="1"/>
          <p:nvPr/>
        </p:nvSpPr>
        <p:spPr>
          <a:xfrm>
            <a:off x="3504636" y="1916334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1B3C6-901D-4A1E-9CB7-31250EF6E4F4}"/>
              </a:ext>
            </a:extLst>
          </p:cNvPr>
          <p:cNvSpPr txBox="1"/>
          <p:nvPr/>
        </p:nvSpPr>
        <p:spPr>
          <a:xfrm>
            <a:off x="7435406" y="1916334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3F169D-0BC8-4DA2-A6FE-F3D7268830EE}"/>
              </a:ext>
            </a:extLst>
          </p:cNvPr>
          <p:cNvSpPr txBox="1"/>
          <p:nvPr/>
        </p:nvSpPr>
        <p:spPr>
          <a:xfrm>
            <a:off x="3504635" y="4253995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65CC4-742F-4699-9E49-5CC8E10B6026}"/>
              </a:ext>
            </a:extLst>
          </p:cNvPr>
          <p:cNvSpPr txBox="1"/>
          <p:nvPr/>
        </p:nvSpPr>
        <p:spPr>
          <a:xfrm>
            <a:off x="7435406" y="4253995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4th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09384F-A624-45B7-B66E-D91312A60C96}"/>
              </a:ext>
            </a:extLst>
          </p:cNvPr>
          <p:cNvSpPr txBox="1"/>
          <p:nvPr/>
        </p:nvSpPr>
        <p:spPr>
          <a:xfrm>
            <a:off x="3857655" y="2253432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2020.03.31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11AA6-C4E9-4F60-9C18-C352AB58A46A}"/>
              </a:ext>
            </a:extLst>
          </p:cNvPr>
          <p:cNvSpPr txBox="1"/>
          <p:nvPr/>
        </p:nvSpPr>
        <p:spPr>
          <a:xfrm>
            <a:off x="7757456" y="2276941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2020.04.07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97101-A105-43D5-87F5-5DB73D97C6E6}"/>
              </a:ext>
            </a:extLst>
          </p:cNvPr>
          <p:cNvSpPr txBox="1"/>
          <p:nvPr/>
        </p:nvSpPr>
        <p:spPr>
          <a:xfrm>
            <a:off x="3825857" y="4614600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2020.04.20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7A2A49-5B09-40D4-B515-79C6819B75E7}"/>
              </a:ext>
            </a:extLst>
          </p:cNvPr>
          <p:cNvSpPr txBox="1"/>
          <p:nvPr/>
        </p:nvSpPr>
        <p:spPr>
          <a:xfrm>
            <a:off x="7757455" y="4614600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2020.05.18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15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_x211232176">
            <a:extLst>
              <a:ext uri="{FF2B5EF4-FFF2-40B4-BE49-F238E27FC236}">
                <a16:creationId xmlns:a16="http://schemas.microsoft.com/office/drawing/2014/main" id="{373724F0-4A95-4F76-8D81-C05BC873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55" y="1847462"/>
            <a:ext cx="1439863" cy="19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6" name="_x211230816">
            <a:extLst>
              <a:ext uri="{FF2B5EF4-FFF2-40B4-BE49-F238E27FC236}">
                <a16:creationId xmlns:a16="http://schemas.microsoft.com/office/drawing/2014/main" id="{777544D9-A4D1-4DB6-8111-3719CCD65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49" y="1900666"/>
            <a:ext cx="1325464" cy="187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211232096">
            <a:extLst>
              <a:ext uri="{FF2B5EF4-FFF2-40B4-BE49-F238E27FC236}">
                <a16:creationId xmlns:a16="http://schemas.microsoft.com/office/drawing/2014/main" id="{1F27046F-75D8-4305-ADB7-6A2DAACB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975" y="1918840"/>
            <a:ext cx="1357926" cy="18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1874199" y="1798852"/>
            <a:ext cx="1574365" cy="2490573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12D4B23-882D-4537-9763-D1C6D6EDF019}"/>
              </a:ext>
            </a:extLst>
          </p:cNvPr>
          <p:cNvGrpSpPr/>
          <p:nvPr/>
        </p:nvGrpSpPr>
        <p:grpSpPr>
          <a:xfrm>
            <a:off x="4122818" y="1798852"/>
            <a:ext cx="1574365" cy="2490573"/>
            <a:chOff x="4419244" y="326694"/>
            <a:chExt cx="3133492" cy="5895019"/>
          </a:xfrm>
        </p:grpSpPr>
        <p:sp>
          <p:nvSpPr>
            <p:cNvPr id="63" name="모서리가 둥근 직사각형 4">
              <a:extLst>
                <a:ext uri="{FF2B5EF4-FFF2-40B4-BE49-F238E27FC236}">
                  <a16:creationId xmlns:a16="http://schemas.microsoft.com/office/drawing/2014/main" id="{F194F245-CD8D-4E6F-9F94-365D44C8664B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2D5633F-9FDE-4DDC-9766-8DD5AD09518B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8EC1FD3-D422-477C-A2CC-C4646A40BE61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66" name="모서리가 둥근 직사각형 8">
                <a:extLst>
                  <a:ext uri="{FF2B5EF4-FFF2-40B4-BE49-F238E27FC236}">
                    <a16:creationId xmlns:a16="http://schemas.microsoft.com/office/drawing/2014/main" id="{C2D28C64-F192-4669-9E21-872AE80056C1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B950BED-AD29-40FE-B672-A060FFBB377E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195450A-D2B9-4B1E-9D7B-524E232F9CE0}"/>
              </a:ext>
            </a:extLst>
          </p:cNvPr>
          <p:cNvGrpSpPr/>
          <p:nvPr/>
        </p:nvGrpSpPr>
        <p:grpSpPr>
          <a:xfrm>
            <a:off x="6389105" y="1798852"/>
            <a:ext cx="1574365" cy="2490573"/>
            <a:chOff x="4419244" y="326694"/>
            <a:chExt cx="3133492" cy="5895019"/>
          </a:xfrm>
        </p:grpSpPr>
        <p:sp>
          <p:nvSpPr>
            <p:cNvPr id="70" name="모서리가 둥근 직사각형 4">
              <a:extLst>
                <a:ext uri="{FF2B5EF4-FFF2-40B4-BE49-F238E27FC236}">
                  <a16:creationId xmlns:a16="http://schemas.microsoft.com/office/drawing/2014/main" id="{312E27DE-F8AF-48DE-99A0-99FFB5517FC7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87A6819-91A3-425A-BC88-80EB326084F0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91DCA6-B62A-43F4-9417-76FC63ACF14D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73" name="모서리가 둥근 직사각형 8">
                <a:extLst>
                  <a:ext uri="{FF2B5EF4-FFF2-40B4-BE49-F238E27FC236}">
                    <a16:creationId xmlns:a16="http://schemas.microsoft.com/office/drawing/2014/main" id="{9D52AFD5-75E5-4A6D-862C-B6FCBF0819F4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4F03A6-B463-4508-AE21-99D77F5BE1F1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A211FD4-C0C8-4E15-B47B-AB0FC465CF0F}"/>
              </a:ext>
            </a:extLst>
          </p:cNvPr>
          <p:cNvGrpSpPr/>
          <p:nvPr/>
        </p:nvGrpSpPr>
        <p:grpSpPr>
          <a:xfrm>
            <a:off x="8747524" y="1798852"/>
            <a:ext cx="1574365" cy="2490573"/>
            <a:chOff x="4419244" y="326694"/>
            <a:chExt cx="3133492" cy="5895019"/>
          </a:xfrm>
        </p:grpSpPr>
        <p:sp>
          <p:nvSpPr>
            <p:cNvPr id="77" name="모서리가 둥근 직사각형 4">
              <a:extLst>
                <a:ext uri="{FF2B5EF4-FFF2-40B4-BE49-F238E27FC236}">
                  <a16:creationId xmlns:a16="http://schemas.microsoft.com/office/drawing/2014/main" id="{3B7324A5-BD0B-4828-8C0D-238E29C0ED05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538721-0226-410C-8ECE-100652E2EF8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4C81460-1B43-4D6F-A736-40261E86DB5C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80" name="모서리가 둥근 직사각형 8">
                <a:extLst>
                  <a:ext uri="{FF2B5EF4-FFF2-40B4-BE49-F238E27FC236}">
                    <a16:creationId xmlns:a16="http://schemas.microsoft.com/office/drawing/2014/main" id="{6CB0A249-C2FA-4F34-9884-0F954CAF22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3E42C2E-03E2-4AFA-A0B6-F4E1D2633786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3075" name="_x211230736">
            <a:extLst>
              <a:ext uri="{FF2B5EF4-FFF2-40B4-BE49-F238E27FC236}">
                <a16:creationId xmlns:a16="http://schemas.microsoft.com/office/drawing/2014/main" id="{4A0FF37A-697B-4C1B-A502-AED0A310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95" y="1918840"/>
            <a:ext cx="1292880" cy="183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FBBCB27-21AE-403C-93A2-516678301692}"/>
              </a:ext>
            </a:extLst>
          </p:cNvPr>
          <p:cNvCxnSpPr/>
          <p:nvPr/>
        </p:nvCxnSpPr>
        <p:spPr>
          <a:xfrm>
            <a:off x="3700951" y="4985405"/>
            <a:ext cx="0" cy="63449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BE365ED0-C186-44C6-8CC0-C756E7177A3A}"/>
              </a:ext>
            </a:extLst>
          </p:cNvPr>
          <p:cNvSpPr/>
          <p:nvPr/>
        </p:nvSpPr>
        <p:spPr>
          <a:xfrm>
            <a:off x="2766851" y="5053445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4B85F3EF-2141-4742-B3F3-A3F7ACF28434}"/>
              </a:ext>
            </a:extLst>
          </p:cNvPr>
          <p:cNvSpPr/>
          <p:nvPr/>
        </p:nvSpPr>
        <p:spPr>
          <a:xfrm>
            <a:off x="4105706" y="5064704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04A8EF-91EB-42D3-B53F-B12A41DE5057}"/>
              </a:ext>
            </a:extLst>
          </p:cNvPr>
          <p:cNvSpPr txBox="1"/>
          <p:nvPr/>
        </p:nvSpPr>
        <p:spPr>
          <a:xfrm>
            <a:off x="2691393" y="5010263"/>
            <a:ext cx="626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9A0AEEA-0405-4C1C-AC7C-CE11C48C7C9C}"/>
              </a:ext>
            </a:extLst>
          </p:cNvPr>
          <p:cNvSpPr txBox="1"/>
          <p:nvPr/>
        </p:nvSpPr>
        <p:spPr>
          <a:xfrm>
            <a:off x="4030248" y="5021636"/>
            <a:ext cx="626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2A9596-14A6-4118-9D62-4AC10A97AFC2}"/>
              </a:ext>
            </a:extLst>
          </p:cNvPr>
          <p:cNvSpPr txBox="1"/>
          <p:nvPr/>
        </p:nvSpPr>
        <p:spPr>
          <a:xfrm>
            <a:off x="4986353" y="4875893"/>
            <a:ext cx="525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- Menu - Option - List</a:t>
            </a:r>
          </a:p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Out - Pay - Finish 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57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154575" y="2450434"/>
            <a:ext cx="7175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Recently, unmanned order stores</a:t>
            </a: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been increasing rapidly.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325723" y="3609039"/>
            <a:ext cx="483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 of kiosks by the socially disadvantaged is causing problems.</a:t>
            </a:r>
            <a:endParaRPr lang="ko-KR" altLang="en-US" sz="14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29632B-BF3C-4391-B9A5-6257E4A11C00}"/>
              </a:ext>
            </a:extLst>
          </p:cNvPr>
          <p:cNvGrpSpPr/>
          <p:nvPr/>
        </p:nvGrpSpPr>
        <p:grpSpPr>
          <a:xfrm>
            <a:off x="1415262" y="1700512"/>
            <a:ext cx="3218389" cy="3385501"/>
            <a:chOff x="4366335" y="515465"/>
            <a:chExt cx="3715374" cy="390829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F832BA4-E868-4865-BA18-356CF9E3A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1833" l="9620" r="89620">
                          <a14:foregroundMark x1="50886" y1="6833" x2="45570" y2="82167"/>
                          <a14:foregroundMark x1="64304" y1="14833" x2="53924" y2="91833"/>
                          <a14:backgroundMark x1="29620" y1="92167" x2="40253" y2="95833"/>
                          <a14:backgroundMark x1="64051" y1="91833" x2="65316" y2="9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335" y="1250496"/>
              <a:ext cx="1850688" cy="281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병·의원 무인접수 키오스크 제품[사진=유비케어 제공]">
              <a:extLst>
                <a:ext uri="{FF2B5EF4-FFF2-40B4-BE49-F238E27FC236}">
                  <a16:creationId xmlns:a16="http://schemas.microsoft.com/office/drawing/2014/main" id="{05599850-49D1-4615-99A4-BF145A84DB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474" b="96832" l="10000" r="90000">
                          <a14:foregroundMark x1="51667" y1="7713" x2="51500" y2="73554"/>
                          <a14:foregroundMark x1="51500" y1="73554" x2="54500" y2="80165"/>
                          <a14:foregroundMark x1="54500" y1="80165" x2="61500" y2="73967"/>
                          <a14:foregroundMark x1="61500" y1="73967" x2="63167" y2="64463"/>
                          <a14:foregroundMark x1="63167" y1="64463" x2="67167" y2="70661"/>
                          <a14:foregroundMark x1="67167" y1="70661" x2="68500" y2="78788"/>
                          <a14:foregroundMark x1="68500" y1="78788" x2="66333" y2="87190"/>
                          <a14:foregroundMark x1="66333" y1="87190" x2="58667" y2="91460"/>
                          <a14:foregroundMark x1="58667" y1="91460" x2="47500" y2="93113"/>
                          <a14:foregroundMark x1="47500" y1="93113" x2="35667" y2="91047"/>
                          <a14:foregroundMark x1="45000" y1="33333" x2="54000" y2="11983"/>
                          <a14:foregroundMark x1="59667" y1="6612" x2="60167" y2="6612"/>
                          <a14:foregroundMark x1="51333" y1="95868" x2="53000" y2="96832"/>
                          <a14:foregroundMark x1="55500" y1="6474" x2="54500" y2="6612"/>
                          <a14:foregroundMark x1="47500" y1="28512" x2="42000" y2="36088"/>
                          <a14:foregroundMark x1="42000" y1="36088" x2="41000" y2="28512"/>
                          <a14:foregroundMark x1="41000" y1="28512" x2="44833" y2="301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3" r="22883"/>
            <a:stretch/>
          </p:blipFill>
          <p:spPr bwMode="auto">
            <a:xfrm>
              <a:off x="6754431" y="1100248"/>
              <a:ext cx="1327278" cy="2961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E277999-A2E6-4956-B0E7-28FD3D0DA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91" b="90009" l="9961" r="89909">
                          <a14:foregroundMark x1="48900" y1="89220" x2="64424" y2="90009"/>
                          <a14:foregroundMark x1="64424" y1="90009" x2="67529" y2="89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7811" r="18949" b="7811"/>
            <a:stretch/>
          </p:blipFill>
          <p:spPr bwMode="auto">
            <a:xfrm>
              <a:off x="5242528" y="515465"/>
              <a:ext cx="1948990" cy="3908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654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_x211659800">
            <a:extLst>
              <a:ext uri="{FF2B5EF4-FFF2-40B4-BE49-F238E27FC236}">
                <a16:creationId xmlns:a16="http://schemas.microsoft.com/office/drawing/2014/main" id="{34005D91-638B-4BD9-95B7-52E18EAB5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94" y="1920345"/>
            <a:ext cx="1919671" cy="25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654944" y="1762247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5A0CC39-2A76-4D34-A384-3619932D0D05}"/>
              </a:ext>
            </a:extLst>
          </p:cNvPr>
          <p:cNvSpPr txBox="1"/>
          <p:nvPr/>
        </p:nvSpPr>
        <p:spPr>
          <a:xfrm>
            <a:off x="6509534" y="2449806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E117433-4500-4CCE-B8C9-8344EEB94B91}"/>
              </a:ext>
            </a:extLst>
          </p:cNvPr>
          <p:cNvSpPr/>
          <p:nvPr/>
        </p:nvSpPr>
        <p:spPr>
          <a:xfrm rot="10800000">
            <a:off x="8501326" y="2430932"/>
            <a:ext cx="994429" cy="1674315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FAFE6B-ECF7-4999-A327-3E5969C830E5}"/>
              </a:ext>
            </a:extLst>
          </p:cNvPr>
          <p:cNvSpPr/>
          <p:nvPr/>
        </p:nvSpPr>
        <p:spPr>
          <a:xfrm>
            <a:off x="6895390" y="3474766"/>
            <a:ext cx="1250748" cy="5139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A8A218-7B34-4BD3-80D3-529B1BDF2658}"/>
              </a:ext>
            </a:extLst>
          </p:cNvPr>
          <p:cNvSpPr txBox="1"/>
          <p:nvPr/>
        </p:nvSpPr>
        <p:spPr>
          <a:xfrm>
            <a:off x="4822362" y="3333876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EDEDF7-BB49-4AAA-ADAE-056C1D6FEE68}"/>
              </a:ext>
            </a:extLst>
          </p:cNvPr>
          <p:cNvSpPr txBox="1"/>
          <p:nvPr/>
        </p:nvSpPr>
        <p:spPr>
          <a:xfrm>
            <a:off x="6096000" y="3312039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</a:t>
            </a:r>
            <a:endParaRPr kumimoji="1" lang="ko-KR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41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_x211230816">
            <a:extLst>
              <a:ext uri="{FF2B5EF4-FFF2-40B4-BE49-F238E27FC236}">
                <a16:creationId xmlns:a16="http://schemas.microsoft.com/office/drawing/2014/main" id="{A0F1E895-6DA2-41A2-9948-F2F1C3C02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75" y="1902414"/>
            <a:ext cx="1824759" cy="26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654944" y="1762247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CC2AFF-7AD5-4B97-A623-BF1E4723E17B}"/>
              </a:ext>
            </a:extLst>
          </p:cNvPr>
          <p:cNvSpPr txBox="1"/>
          <p:nvPr/>
        </p:nvSpPr>
        <p:spPr>
          <a:xfrm>
            <a:off x="6034862" y="2547322"/>
            <a:ext cx="266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ko-KR" sz="3600" dirty="0">
                <a:solidFill>
                  <a:srgbClr val="EB75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1" lang="en-US" altLang="ko-KR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kumimoji="1" lang="ko-KR" altLang="en-US" sz="36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37C5D1-6B9B-4A2F-B17A-05C47FF751AF}"/>
              </a:ext>
            </a:extLst>
          </p:cNvPr>
          <p:cNvSpPr/>
          <p:nvPr/>
        </p:nvSpPr>
        <p:spPr>
          <a:xfrm>
            <a:off x="5507981" y="3570486"/>
            <a:ext cx="4029075" cy="18772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5000">
                <a:srgbClr val="FFC000"/>
              </a:gs>
              <a:gs pos="100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2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_x211232176">
            <a:extLst>
              <a:ext uri="{FF2B5EF4-FFF2-40B4-BE49-F238E27FC236}">
                <a16:creationId xmlns:a16="http://schemas.microsoft.com/office/drawing/2014/main" id="{91694BA5-0CBD-4598-8EF5-FD6B532CB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99" y="1963635"/>
            <a:ext cx="1817008" cy="24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988319" y="1781297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CC2AFF-7AD5-4B97-A623-BF1E4723E17B}"/>
              </a:ext>
            </a:extLst>
          </p:cNvPr>
          <p:cNvSpPr txBox="1"/>
          <p:nvPr/>
        </p:nvSpPr>
        <p:spPr>
          <a:xfrm>
            <a:off x="6368237" y="2566372"/>
            <a:ext cx="1442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매장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76EEC-26CE-4717-9189-9A999E590371}"/>
              </a:ext>
            </a:extLst>
          </p:cNvPr>
          <p:cNvSpPr txBox="1"/>
          <p:nvPr/>
        </p:nvSpPr>
        <p:spPr>
          <a:xfrm>
            <a:off x="7855893" y="2566371"/>
            <a:ext cx="1442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포장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C2D159D-A147-4D3F-8171-E462FABCBB49}"/>
              </a:ext>
            </a:extLst>
          </p:cNvPr>
          <p:cNvSpPr/>
          <p:nvPr/>
        </p:nvSpPr>
        <p:spPr>
          <a:xfrm>
            <a:off x="6743700" y="3657600"/>
            <a:ext cx="804171" cy="80417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BF83E7B-9E7A-47E4-AA56-83DCDC1D816A}"/>
              </a:ext>
            </a:extLst>
          </p:cNvPr>
          <p:cNvSpPr/>
          <p:nvPr/>
        </p:nvSpPr>
        <p:spPr>
          <a:xfrm>
            <a:off x="8174938" y="3648075"/>
            <a:ext cx="804171" cy="80417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9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_x211273648">
            <a:extLst>
              <a:ext uri="{FF2B5EF4-FFF2-40B4-BE49-F238E27FC236}">
                <a16:creationId xmlns:a16="http://schemas.microsoft.com/office/drawing/2014/main" id="{423DF90E-5DDC-461C-9296-E7959BB8D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975" y="1896531"/>
            <a:ext cx="1348051" cy="179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211273088">
            <a:extLst>
              <a:ext uri="{FF2B5EF4-FFF2-40B4-BE49-F238E27FC236}">
                <a16:creationId xmlns:a16="http://schemas.microsoft.com/office/drawing/2014/main" id="{5FC38A14-FB6F-4638-8ADB-D7D636B2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56" y="1918841"/>
            <a:ext cx="1331328" cy="17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11390504">
            <a:extLst>
              <a:ext uri="{FF2B5EF4-FFF2-40B4-BE49-F238E27FC236}">
                <a16:creationId xmlns:a16="http://schemas.microsoft.com/office/drawing/2014/main" id="{9D0B3FA9-C7CD-412A-9720-ABF6DE1B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994" y="1928365"/>
            <a:ext cx="1324188" cy="176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_x211391864">
            <a:extLst>
              <a:ext uri="{FF2B5EF4-FFF2-40B4-BE49-F238E27FC236}">
                <a16:creationId xmlns:a16="http://schemas.microsoft.com/office/drawing/2014/main" id="{99A4055D-BE16-4E7F-8A0C-1FDF2C8D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856" y="1896530"/>
            <a:ext cx="1393646" cy="185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1874199" y="1798852"/>
            <a:ext cx="1574365" cy="2490573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12D4B23-882D-4537-9763-D1C6D6EDF019}"/>
              </a:ext>
            </a:extLst>
          </p:cNvPr>
          <p:cNvGrpSpPr/>
          <p:nvPr/>
        </p:nvGrpSpPr>
        <p:grpSpPr>
          <a:xfrm>
            <a:off x="4122818" y="1798852"/>
            <a:ext cx="1574365" cy="2490573"/>
            <a:chOff x="4419244" y="326694"/>
            <a:chExt cx="3133492" cy="5895019"/>
          </a:xfrm>
        </p:grpSpPr>
        <p:sp>
          <p:nvSpPr>
            <p:cNvPr id="63" name="모서리가 둥근 직사각형 4">
              <a:extLst>
                <a:ext uri="{FF2B5EF4-FFF2-40B4-BE49-F238E27FC236}">
                  <a16:creationId xmlns:a16="http://schemas.microsoft.com/office/drawing/2014/main" id="{F194F245-CD8D-4E6F-9F94-365D44C8664B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2D5633F-9FDE-4DDC-9766-8DD5AD09518B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8EC1FD3-D422-477C-A2CC-C4646A40BE61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66" name="모서리가 둥근 직사각형 8">
                <a:extLst>
                  <a:ext uri="{FF2B5EF4-FFF2-40B4-BE49-F238E27FC236}">
                    <a16:creationId xmlns:a16="http://schemas.microsoft.com/office/drawing/2014/main" id="{C2D28C64-F192-4669-9E21-872AE80056C1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B950BED-AD29-40FE-B672-A060FFBB377E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195450A-D2B9-4B1E-9D7B-524E232F9CE0}"/>
              </a:ext>
            </a:extLst>
          </p:cNvPr>
          <p:cNvGrpSpPr/>
          <p:nvPr/>
        </p:nvGrpSpPr>
        <p:grpSpPr>
          <a:xfrm>
            <a:off x="6389105" y="1798852"/>
            <a:ext cx="1574365" cy="2490573"/>
            <a:chOff x="4419244" y="326694"/>
            <a:chExt cx="3133492" cy="5895019"/>
          </a:xfrm>
        </p:grpSpPr>
        <p:sp>
          <p:nvSpPr>
            <p:cNvPr id="70" name="모서리가 둥근 직사각형 4">
              <a:extLst>
                <a:ext uri="{FF2B5EF4-FFF2-40B4-BE49-F238E27FC236}">
                  <a16:creationId xmlns:a16="http://schemas.microsoft.com/office/drawing/2014/main" id="{312E27DE-F8AF-48DE-99A0-99FFB5517FC7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87A6819-91A3-425A-BC88-80EB326084F0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91DCA6-B62A-43F4-9417-76FC63ACF14D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73" name="모서리가 둥근 직사각형 8">
                <a:extLst>
                  <a:ext uri="{FF2B5EF4-FFF2-40B4-BE49-F238E27FC236}">
                    <a16:creationId xmlns:a16="http://schemas.microsoft.com/office/drawing/2014/main" id="{9D52AFD5-75E5-4A6D-862C-B6FCBF0819F4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4F03A6-B463-4508-AE21-99D77F5BE1F1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A211FD4-C0C8-4E15-B47B-AB0FC465CF0F}"/>
              </a:ext>
            </a:extLst>
          </p:cNvPr>
          <p:cNvGrpSpPr/>
          <p:nvPr/>
        </p:nvGrpSpPr>
        <p:grpSpPr>
          <a:xfrm>
            <a:off x="8747524" y="1798852"/>
            <a:ext cx="1574365" cy="2490573"/>
            <a:chOff x="4419244" y="326694"/>
            <a:chExt cx="3133492" cy="5895019"/>
          </a:xfrm>
        </p:grpSpPr>
        <p:sp>
          <p:nvSpPr>
            <p:cNvPr id="77" name="모서리가 둥근 직사각형 4">
              <a:extLst>
                <a:ext uri="{FF2B5EF4-FFF2-40B4-BE49-F238E27FC236}">
                  <a16:creationId xmlns:a16="http://schemas.microsoft.com/office/drawing/2014/main" id="{3B7324A5-BD0B-4828-8C0D-238E29C0ED05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538721-0226-410C-8ECE-100652E2EF8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4C81460-1B43-4D6F-A736-40261E86DB5C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80" name="모서리가 둥근 직사각형 8">
                <a:extLst>
                  <a:ext uri="{FF2B5EF4-FFF2-40B4-BE49-F238E27FC236}">
                    <a16:creationId xmlns:a16="http://schemas.microsoft.com/office/drawing/2014/main" id="{6CB0A249-C2FA-4F34-9884-0F954CAF22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3E42C2E-03E2-4AFA-A0B6-F4E1D2633786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616215FF-1FC2-44C4-912D-9F84B7B10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08" y="5022506"/>
            <a:ext cx="1028809" cy="89094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C6C61FB-FD14-45D0-B065-F79168BEF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18" y="5022506"/>
            <a:ext cx="1028809" cy="890943"/>
          </a:xfrm>
          <a:prstGeom prst="rect">
            <a:avLst/>
          </a:prstGeom>
        </p:spPr>
      </p:pic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E3FAE1E3-8473-4908-9FF3-9159D3FCFFB7}"/>
              </a:ext>
            </a:extLst>
          </p:cNvPr>
          <p:cNvSpPr/>
          <p:nvPr/>
        </p:nvSpPr>
        <p:spPr>
          <a:xfrm rot="16200000">
            <a:off x="4006672" y="5319375"/>
            <a:ext cx="232293" cy="391110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5A5D7D-73E8-4D4D-96D4-D9F2255387F3}"/>
              </a:ext>
            </a:extLst>
          </p:cNvPr>
          <p:cNvSpPr txBox="1"/>
          <p:nvPr/>
        </p:nvSpPr>
        <p:spPr>
          <a:xfrm>
            <a:off x="6331887" y="5082831"/>
            <a:ext cx="294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5390425-C40A-4233-B30B-40D423D4EBA4}"/>
              </a:ext>
            </a:extLst>
          </p:cNvPr>
          <p:cNvSpPr/>
          <p:nvPr/>
        </p:nvSpPr>
        <p:spPr>
          <a:xfrm>
            <a:off x="5987515" y="5261448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D70F3AC-C540-43E3-A677-4FD94E82B0D5}"/>
              </a:ext>
            </a:extLst>
          </p:cNvPr>
          <p:cNvSpPr/>
          <p:nvPr/>
        </p:nvSpPr>
        <p:spPr>
          <a:xfrm>
            <a:off x="9268934" y="5296928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3EAD3F4-81C6-494B-AF6F-2EE639C7DBC4}"/>
              </a:ext>
            </a:extLst>
          </p:cNvPr>
          <p:cNvSpPr/>
          <p:nvPr/>
        </p:nvSpPr>
        <p:spPr>
          <a:xfrm>
            <a:off x="6067853" y="5339344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A21E0E2-E43E-4067-A46C-9DC33A95B387}"/>
              </a:ext>
            </a:extLst>
          </p:cNvPr>
          <p:cNvSpPr/>
          <p:nvPr/>
        </p:nvSpPr>
        <p:spPr>
          <a:xfrm>
            <a:off x="9353245" y="5374824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3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_x150828944">
            <a:extLst>
              <a:ext uri="{FF2B5EF4-FFF2-40B4-BE49-F238E27FC236}">
                <a16:creationId xmlns:a16="http://schemas.microsoft.com/office/drawing/2014/main" id="{8BB1F7C0-6E6C-4166-B4E3-C166CC29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00" y="2426657"/>
            <a:ext cx="1325463" cy="187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_x211390504">
            <a:extLst>
              <a:ext uri="{FF2B5EF4-FFF2-40B4-BE49-F238E27FC236}">
                <a16:creationId xmlns:a16="http://schemas.microsoft.com/office/drawing/2014/main" id="{B3BACC0B-475C-4CF1-9080-685ABC29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204" y="2454356"/>
            <a:ext cx="1324188" cy="176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9844B9-35F6-451F-9C43-6C3E41442BDA}"/>
              </a:ext>
            </a:extLst>
          </p:cNvPr>
          <p:cNvGrpSpPr/>
          <p:nvPr/>
        </p:nvGrpSpPr>
        <p:grpSpPr>
          <a:xfrm>
            <a:off x="4141149" y="2324843"/>
            <a:ext cx="1574365" cy="2490573"/>
            <a:chOff x="4419244" y="326694"/>
            <a:chExt cx="3133492" cy="5895019"/>
          </a:xfrm>
        </p:grpSpPr>
        <p:sp>
          <p:nvSpPr>
            <p:cNvPr id="29" name="모서리가 둥근 직사각형 4">
              <a:extLst>
                <a:ext uri="{FF2B5EF4-FFF2-40B4-BE49-F238E27FC236}">
                  <a16:creationId xmlns:a16="http://schemas.microsoft.com/office/drawing/2014/main" id="{527660B9-8066-4D31-8A8B-0143215B70BC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A6969B8-148B-4774-B78D-7856FB90B941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2EAD282-B9F1-4EF3-B56C-B1C94AB9208B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2" name="모서리가 둥근 직사각형 8">
                <a:extLst>
                  <a:ext uri="{FF2B5EF4-FFF2-40B4-BE49-F238E27FC236}">
                    <a16:creationId xmlns:a16="http://schemas.microsoft.com/office/drawing/2014/main" id="{6DCFD0AD-3A84-4FD0-BAD4-F9E4C2159B71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F68E0C7-6FFF-4AE2-8182-4BB8AB2F6843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6104596-565B-4979-9995-A422FD854969}"/>
              </a:ext>
            </a:extLst>
          </p:cNvPr>
          <p:cNvGrpSpPr/>
          <p:nvPr/>
        </p:nvGrpSpPr>
        <p:grpSpPr>
          <a:xfrm>
            <a:off x="2426028" y="2324843"/>
            <a:ext cx="1574365" cy="2490573"/>
            <a:chOff x="4419244" y="326694"/>
            <a:chExt cx="3133492" cy="5895019"/>
          </a:xfrm>
        </p:grpSpPr>
        <p:sp>
          <p:nvSpPr>
            <p:cNvPr id="35" name="모서리가 둥근 직사각형 4">
              <a:extLst>
                <a:ext uri="{FF2B5EF4-FFF2-40B4-BE49-F238E27FC236}">
                  <a16:creationId xmlns:a16="http://schemas.microsoft.com/office/drawing/2014/main" id="{7BD2275A-FD52-4B9C-98D4-545C500DD447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4DEF88-84B8-4E65-96A6-97D65A0A2138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ED8A4C8-9E06-4AB7-9CCF-FFA85C06867D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8" name="모서리가 둥근 직사각형 8">
                <a:extLst>
                  <a:ext uri="{FF2B5EF4-FFF2-40B4-BE49-F238E27FC236}">
                    <a16:creationId xmlns:a16="http://schemas.microsoft.com/office/drawing/2014/main" id="{1630387C-500B-483C-8097-8091CE0474E5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6C268CC-E30B-47D4-B38B-452AE99CFD85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282CDAA-0562-4FB8-B48A-E5A431FF9E2A}"/>
              </a:ext>
            </a:extLst>
          </p:cNvPr>
          <p:cNvSpPr txBox="1"/>
          <p:nvPr/>
        </p:nvSpPr>
        <p:spPr>
          <a:xfrm>
            <a:off x="6001535" y="3164185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3D85F7-61F7-4F5E-8DE3-A88484F1DAAB}"/>
              </a:ext>
            </a:extLst>
          </p:cNvPr>
          <p:cNvSpPr txBox="1"/>
          <p:nvPr/>
        </p:nvSpPr>
        <p:spPr>
          <a:xfrm>
            <a:off x="8125176" y="3164184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GIF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104E3-8915-4D1D-842D-51DC65580F24}"/>
              </a:ext>
            </a:extLst>
          </p:cNvPr>
          <p:cNvSpPr txBox="1"/>
          <p:nvPr/>
        </p:nvSpPr>
        <p:spPr>
          <a:xfrm>
            <a:off x="7143234" y="3311260"/>
            <a:ext cx="2123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57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_x211277512">
            <a:extLst>
              <a:ext uri="{FF2B5EF4-FFF2-40B4-BE49-F238E27FC236}">
                <a16:creationId xmlns:a16="http://schemas.microsoft.com/office/drawing/2014/main" id="{0EE3EDBD-8B78-42A6-9FE9-67620DC2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75" y="1950245"/>
            <a:ext cx="1876826" cy="25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832744" y="1770714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6E3FAD3-BA7C-4712-9022-B9B105252542}"/>
              </a:ext>
            </a:extLst>
          </p:cNvPr>
          <p:cNvSpPr txBox="1"/>
          <p:nvPr/>
        </p:nvSpPr>
        <p:spPr>
          <a:xfrm>
            <a:off x="6086201" y="2363849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D18EA5-A8A5-4809-A963-4E5415D7E0F7}"/>
              </a:ext>
            </a:extLst>
          </p:cNvPr>
          <p:cNvSpPr txBox="1"/>
          <p:nvPr/>
        </p:nvSpPr>
        <p:spPr>
          <a:xfrm>
            <a:off x="7634340" y="2363849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D8ED0C77-D282-473A-A39E-EDDA0D8D1D04}"/>
              </a:ext>
            </a:extLst>
          </p:cNvPr>
          <p:cNvSpPr/>
          <p:nvPr/>
        </p:nvSpPr>
        <p:spPr>
          <a:xfrm>
            <a:off x="7639112" y="3241912"/>
            <a:ext cx="232293" cy="391110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316FCD-B767-45D6-BFE4-9526B6379754}"/>
              </a:ext>
            </a:extLst>
          </p:cNvPr>
          <p:cNvSpPr txBox="1"/>
          <p:nvPr/>
        </p:nvSpPr>
        <p:spPr>
          <a:xfrm>
            <a:off x="6086201" y="3926310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62963F-2F25-4900-9188-F1865838B025}"/>
              </a:ext>
            </a:extLst>
          </p:cNvPr>
          <p:cNvSpPr txBox="1"/>
          <p:nvPr/>
        </p:nvSpPr>
        <p:spPr>
          <a:xfrm>
            <a:off x="7634340" y="3926310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크게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4B02C0-CEE3-4CFC-A04B-7A3581E9544A}"/>
              </a:ext>
            </a:extLst>
          </p:cNvPr>
          <p:cNvCxnSpPr/>
          <p:nvPr/>
        </p:nvCxnSpPr>
        <p:spPr>
          <a:xfrm flipV="1">
            <a:off x="6300174" y="2278820"/>
            <a:ext cx="2685265" cy="8164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CC249FA-77DC-4D40-BB26-DA54DC1B4C96}"/>
              </a:ext>
            </a:extLst>
          </p:cNvPr>
          <p:cNvCxnSpPr>
            <a:cxnSpLocks/>
          </p:cNvCxnSpPr>
          <p:nvPr/>
        </p:nvCxnSpPr>
        <p:spPr>
          <a:xfrm flipH="1" flipV="1">
            <a:off x="6300174" y="2297824"/>
            <a:ext cx="2636771" cy="771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6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2636637" y="1434950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63" y="2662181"/>
            <a:ext cx="1193974" cy="1116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6362784" y="3485793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A2EB579-9336-4225-8687-7DD9BD8300FC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2216727" y="1475053"/>
            <a:ext cx="79961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04D4F8-01D0-4200-BDEC-A2BB3BFB173E}"/>
              </a:ext>
            </a:extLst>
          </p:cNvPr>
          <p:cNvSpPr txBox="1"/>
          <p:nvPr/>
        </p:nvSpPr>
        <p:spPr>
          <a:xfrm>
            <a:off x="1687415" y="132116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MIC</a:t>
            </a:r>
            <a:endParaRPr kumimoji="1" lang="ko-Kore-KR" altLang="en-US" sz="14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58DF6BD-85B7-4C17-8B35-A097D907B0E1}"/>
              </a:ext>
            </a:extLst>
          </p:cNvPr>
          <p:cNvCxnSpPr>
            <a:cxnSpLocks/>
          </p:cNvCxnSpPr>
          <p:nvPr/>
        </p:nvCxnSpPr>
        <p:spPr>
          <a:xfrm>
            <a:off x="4059502" y="1579311"/>
            <a:ext cx="121170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F6FD50-A0D2-43AE-A6C3-DC581630A3C1}"/>
              </a:ext>
            </a:extLst>
          </p:cNvPr>
          <p:cNvSpPr txBox="1"/>
          <p:nvPr/>
        </p:nvSpPr>
        <p:spPr>
          <a:xfrm>
            <a:off x="5329612" y="1425422"/>
            <a:ext cx="86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Speaker</a:t>
            </a:r>
            <a:endParaRPr kumimoji="1" lang="ko-Kore-KR" altLang="en-US" sz="14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34AA6A-F87E-4824-A215-8F42358FABAD}"/>
              </a:ext>
            </a:extLst>
          </p:cNvPr>
          <p:cNvGrpSpPr/>
          <p:nvPr/>
        </p:nvGrpSpPr>
        <p:grpSpPr>
          <a:xfrm>
            <a:off x="7467997" y="2515468"/>
            <a:ext cx="1584400" cy="703586"/>
            <a:chOff x="5971660" y="4782710"/>
            <a:chExt cx="1584400" cy="70358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6A958D2-9ED9-4A73-9C42-EC5FE1A5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0AEA005-E278-4F4E-8512-597E8747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464DD70-562A-481D-B4A4-2B196F1883A8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79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1FA98092-768E-4C3C-B430-EC2AA5888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98" y="1903139"/>
            <a:ext cx="1248873" cy="1248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3F1BC8-369E-4DD7-B673-60E9E5ABBD1B}"/>
              </a:ext>
            </a:extLst>
          </p:cNvPr>
          <p:cNvSpPr txBox="1"/>
          <p:nvPr/>
        </p:nvSpPr>
        <p:spPr>
          <a:xfrm>
            <a:off x="3504636" y="3234055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STT, TTS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A2844-A7A3-4A18-832D-7BA96EEE63A9}"/>
              </a:ext>
            </a:extLst>
          </p:cNvPr>
          <p:cNvSpPr/>
          <p:nvPr/>
        </p:nvSpPr>
        <p:spPr>
          <a:xfrm>
            <a:off x="6600747" y="2337765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cap="all" spc="500" dirty="0">
                <a:latin typeface="Raleway"/>
              </a:rPr>
              <a:t>KOMORAN</a:t>
            </a:r>
            <a:endParaRPr lang="en-US" altLang="ko-KR" b="1" i="0" cap="all" spc="500" dirty="0">
              <a:effectLst/>
              <a:latin typeface="Ralewa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9FFAE-4DD7-4006-804C-FD99E5EFA1DD}"/>
              </a:ext>
            </a:extLst>
          </p:cNvPr>
          <p:cNvSpPr txBox="1"/>
          <p:nvPr/>
        </p:nvSpPr>
        <p:spPr>
          <a:xfrm>
            <a:off x="6527013" y="3234054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Komoran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81523-D5FF-493F-B994-8375B09546EB}"/>
              </a:ext>
            </a:extLst>
          </p:cNvPr>
          <p:cNvSpPr txBox="1"/>
          <p:nvPr/>
        </p:nvSpPr>
        <p:spPr>
          <a:xfrm>
            <a:off x="3680049" y="4733898"/>
            <a:ext cx="4633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2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_x211277512">
            <a:extLst>
              <a:ext uri="{FF2B5EF4-FFF2-40B4-BE49-F238E27FC236}">
                <a16:creationId xmlns:a16="http://schemas.microsoft.com/office/drawing/2014/main" id="{0EE3EDBD-8B78-42A6-9FE9-67620DC2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75" y="1950245"/>
            <a:ext cx="1876826" cy="25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832744" y="1770714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1FFE3D1-0FE8-4B31-B953-C0935BE14BE1}"/>
              </a:ext>
            </a:extLst>
          </p:cNvPr>
          <p:cNvCxnSpPr/>
          <p:nvPr/>
        </p:nvCxnSpPr>
        <p:spPr>
          <a:xfrm>
            <a:off x="3704889" y="1843617"/>
            <a:ext cx="427439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54042E6-C9EA-4FA8-B434-B474E6E8E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322" y="1770714"/>
            <a:ext cx="589040" cy="4950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90E091-1A82-41CF-B9DD-B4CB4882E92C}"/>
              </a:ext>
            </a:extLst>
          </p:cNvPr>
          <p:cNvSpPr txBox="1"/>
          <p:nvPr/>
        </p:nvSpPr>
        <p:spPr>
          <a:xfrm>
            <a:off x="6614177" y="1859240"/>
            <a:ext cx="302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원하시는 크기를 선택해 주세요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F034FE-00FB-4BC3-A60A-860C96F66D4A}"/>
              </a:ext>
            </a:extLst>
          </p:cNvPr>
          <p:cNvSpPr txBox="1"/>
          <p:nvPr/>
        </p:nvSpPr>
        <p:spPr>
          <a:xfrm>
            <a:off x="5918200" y="3344686"/>
            <a:ext cx="418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Guide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10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_x211461776">
            <a:extLst>
              <a:ext uri="{FF2B5EF4-FFF2-40B4-BE49-F238E27FC236}">
                <a16:creationId xmlns:a16="http://schemas.microsoft.com/office/drawing/2014/main" id="{D7C0ED8B-9D9E-4CEE-9CF2-8ECA9A9E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791" y="2139582"/>
            <a:ext cx="1807172" cy="257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299874-B9F0-4D99-A90D-DCB3EDBD9E24}"/>
              </a:ext>
            </a:extLst>
          </p:cNvPr>
          <p:cNvGrpSpPr/>
          <p:nvPr/>
        </p:nvGrpSpPr>
        <p:grpSpPr>
          <a:xfrm>
            <a:off x="1835326" y="2723929"/>
            <a:ext cx="3740502" cy="1998132"/>
            <a:chOff x="1710267" y="2438400"/>
            <a:chExt cx="3962400" cy="2116667"/>
          </a:xfrm>
        </p:grpSpPr>
        <p:pic>
          <p:nvPicPr>
            <p:cNvPr id="12289" name="_x211390504">
              <a:extLst>
                <a:ext uri="{FF2B5EF4-FFF2-40B4-BE49-F238E27FC236}">
                  <a16:creationId xmlns:a16="http://schemas.microsoft.com/office/drawing/2014/main" id="{C4A3ED34-F1CE-4FC8-BD3D-3608EC599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267" y="2652712"/>
              <a:ext cx="3743325" cy="155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7716B-BFB9-48B5-AEF0-3D914DC36107}"/>
                </a:ext>
              </a:extLst>
            </p:cNvPr>
            <p:cNvSpPr/>
            <p:nvPr/>
          </p:nvSpPr>
          <p:spPr>
            <a:xfrm>
              <a:off x="5376333" y="2438400"/>
              <a:ext cx="296334" cy="21166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B0E9B4-969E-4AD4-B61F-6D4A86370ACD}"/>
              </a:ext>
            </a:extLst>
          </p:cNvPr>
          <p:cNvGrpSpPr/>
          <p:nvPr/>
        </p:nvGrpSpPr>
        <p:grpSpPr>
          <a:xfrm>
            <a:off x="7531744" y="1999416"/>
            <a:ext cx="2167418" cy="3428756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A2D053DA-C765-4D72-9041-A5E36303FB05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E8541EE-1251-4408-BF71-EB76914C6F9B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3D5DADD-E472-4C49-89A9-C06030E3FA54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0" name="모서리가 둥근 직사각형 8">
                <a:extLst>
                  <a:ext uri="{FF2B5EF4-FFF2-40B4-BE49-F238E27FC236}">
                    <a16:creationId xmlns:a16="http://schemas.microsoft.com/office/drawing/2014/main" id="{91696161-4794-414D-A2E7-FB0BE6F90245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16F04D-FA65-4763-9CFA-40BC3090DA24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4CADE2B8-B150-4243-A72B-1E004C74C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260" y="4475443"/>
            <a:ext cx="828105" cy="7035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09208C-86EB-46AA-9800-76A342F69BAA}"/>
              </a:ext>
            </a:extLst>
          </p:cNvPr>
          <p:cNvSpPr txBox="1"/>
          <p:nvPr/>
        </p:nvSpPr>
        <p:spPr>
          <a:xfrm>
            <a:off x="2981621" y="4657959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카페모카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  한잔   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4C505-4EC4-4630-BBC6-91778BF186A4}"/>
              </a:ext>
            </a:extLst>
          </p:cNvPr>
          <p:cNvSpPr txBox="1"/>
          <p:nvPr/>
        </p:nvSpPr>
        <p:spPr>
          <a:xfrm>
            <a:off x="1510240" y="1976443"/>
            <a:ext cx="418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Order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364CD260-BBD7-4343-A722-ECF2DF6D3342}"/>
              </a:ext>
            </a:extLst>
          </p:cNvPr>
          <p:cNvSpPr/>
          <p:nvPr/>
        </p:nvSpPr>
        <p:spPr>
          <a:xfrm rot="16200000">
            <a:off x="5923489" y="3413231"/>
            <a:ext cx="367957" cy="619526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3006B6-480D-41BF-AB42-B731FC240050}"/>
              </a:ext>
            </a:extLst>
          </p:cNvPr>
          <p:cNvCxnSpPr>
            <a:cxnSpLocks/>
          </p:cNvCxnSpPr>
          <p:nvPr/>
        </p:nvCxnSpPr>
        <p:spPr>
          <a:xfrm flipH="1">
            <a:off x="3786886" y="4695334"/>
            <a:ext cx="139870" cy="24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D92906E-C987-4917-8BDB-76948E92D036}"/>
              </a:ext>
            </a:extLst>
          </p:cNvPr>
          <p:cNvCxnSpPr>
            <a:cxnSpLocks/>
          </p:cNvCxnSpPr>
          <p:nvPr/>
        </p:nvCxnSpPr>
        <p:spPr>
          <a:xfrm flipH="1">
            <a:off x="4307335" y="4711131"/>
            <a:ext cx="139870" cy="24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88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666D28-1D52-8C43-A5F0-4F3CC6AF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21" y="3120942"/>
            <a:ext cx="2404220" cy="2024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08FBCB-ED68-DD43-9429-2F559270CCB9}"/>
              </a:ext>
            </a:extLst>
          </p:cNvPr>
          <p:cNvSpPr txBox="1"/>
          <p:nvPr/>
        </p:nvSpPr>
        <p:spPr>
          <a:xfrm>
            <a:off x="4037386" y="1618951"/>
            <a:ext cx="4117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Problem with the use of kiosk for elderly</a:t>
            </a:r>
            <a:endParaRPr kumimoji="1" lang="ko-Kore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6AD820-0CD0-D542-8317-974FBC7E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17" y="1666644"/>
            <a:ext cx="247934" cy="247934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18225C7-7FF4-4D4A-89D3-8D07D25C0536}"/>
              </a:ext>
            </a:extLst>
          </p:cNvPr>
          <p:cNvCxnSpPr>
            <a:cxnSpLocks/>
          </p:cNvCxnSpPr>
          <p:nvPr/>
        </p:nvCxnSpPr>
        <p:spPr>
          <a:xfrm>
            <a:off x="3780712" y="1974162"/>
            <a:ext cx="4769239" cy="0"/>
          </a:xfrm>
          <a:prstGeom prst="line">
            <a:avLst/>
          </a:prstGeom>
          <a:ln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CCC599-E6D0-CF4D-BD36-AE7E269ED0C9}"/>
              </a:ext>
            </a:extLst>
          </p:cNvPr>
          <p:cNvSpPr txBox="1"/>
          <p:nvPr/>
        </p:nvSpPr>
        <p:spPr>
          <a:xfrm>
            <a:off x="5497711" y="4396302"/>
            <a:ext cx="385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디지털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무인화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시대 노인을 위한 나라는 없다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C94D7-B361-4C42-923B-636B1403DE89}"/>
              </a:ext>
            </a:extLst>
          </p:cNvPr>
          <p:cNvSpPr txBox="1"/>
          <p:nvPr/>
        </p:nvSpPr>
        <p:spPr>
          <a:xfrm>
            <a:off x="5497711" y="315773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노인의 날 기획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키오스크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포기 무인기계가 두려운 노인들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E87C2C-3A7F-7547-AC3B-11583C481288}"/>
              </a:ext>
            </a:extLst>
          </p:cNvPr>
          <p:cNvSpPr txBox="1"/>
          <p:nvPr/>
        </p:nvSpPr>
        <p:spPr>
          <a:xfrm>
            <a:off x="5497711" y="3616538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[MT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리포트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노년층의 한탄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“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밥도 못시켜 먹는 세상이 왔구먼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19256-25BD-A845-AFD8-250D68747AD4}"/>
              </a:ext>
            </a:extLst>
          </p:cNvPr>
          <p:cNvSpPr txBox="1"/>
          <p:nvPr/>
        </p:nvSpPr>
        <p:spPr>
          <a:xfrm>
            <a:off x="5497710" y="5290101"/>
            <a:ext cx="549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 주문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계산기 들여놓자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60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대 단골은 발길을 끊었다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중앙일보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F5FCB-784C-6E4E-BD88-B71AE6986618}"/>
              </a:ext>
            </a:extLst>
          </p:cNvPr>
          <p:cNvSpPr txBox="1"/>
          <p:nvPr/>
        </p:nvSpPr>
        <p:spPr>
          <a:xfrm>
            <a:off x="5497711" y="4848292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노인들은 우리와 다른 세상을 살고 있다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미디오 오늘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566B9-1D53-8F47-B799-ED901F90B4E1}"/>
              </a:ext>
            </a:extLst>
          </p:cNvPr>
          <p:cNvSpPr txBox="1"/>
          <p:nvPr/>
        </p:nvSpPr>
        <p:spPr>
          <a:xfrm>
            <a:off x="5497711" y="268288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소비자기획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노인이나 장애인에겐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통곡의 벽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’...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모두를 위한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76" y="0"/>
            <a:ext cx="890400" cy="89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72FD8-4073-48C8-AF70-779D5F2B13BA}"/>
              </a:ext>
            </a:extLst>
          </p:cNvPr>
          <p:cNvSpPr txBox="1"/>
          <p:nvPr/>
        </p:nvSpPr>
        <p:spPr>
          <a:xfrm rot="20496443">
            <a:off x="2473361" y="2759550"/>
            <a:ext cx="635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8744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4324036" y="1405591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62" y="2825082"/>
            <a:ext cx="1193974" cy="11160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220E36A-B4E5-4C80-8F2E-BCC10B6479A8}"/>
              </a:ext>
            </a:extLst>
          </p:cNvPr>
          <p:cNvCxnSpPr>
            <a:cxnSpLocks/>
          </p:cNvCxnSpPr>
          <p:nvPr/>
        </p:nvCxnSpPr>
        <p:spPr>
          <a:xfrm>
            <a:off x="5746901" y="4698741"/>
            <a:ext cx="116354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19F3715-4B96-45B3-B96B-E1903858AB5B}"/>
              </a:ext>
            </a:extLst>
          </p:cNvPr>
          <p:cNvSpPr txBox="1"/>
          <p:nvPr/>
        </p:nvSpPr>
        <p:spPr>
          <a:xfrm>
            <a:off x="6910444" y="454485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1283E76-426F-4962-AF6D-DFA731D6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8" y="2514704"/>
            <a:ext cx="2388471" cy="205807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6BB5E07-61C9-4488-B99A-1B4D1C7C6D2D}"/>
              </a:ext>
            </a:extLst>
          </p:cNvPr>
          <p:cNvCxnSpPr/>
          <p:nvPr/>
        </p:nvCxnSpPr>
        <p:spPr>
          <a:xfrm flipH="1" flipV="1">
            <a:off x="2603715" y="2665708"/>
            <a:ext cx="2856853" cy="201308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5DE5537-E7D6-46D1-A75B-EF726637A821}"/>
              </a:ext>
            </a:extLst>
          </p:cNvPr>
          <p:cNvCxnSpPr>
            <a:cxnSpLocks/>
            <a:stCxn id="38" idx="2"/>
            <a:endCxn id="47" idx="4"/>
          </p:cNvCxnSpPr>
          <p:nvPr/>
        </p:nvCxnSpPr>
        <p:spPr>
          <a:xfrm flipH="1" flipV="1">
            <a:off x="2619214" y="3798135"/>
            <a:ext cx="2849544" cy="921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06568C4-258F-4528-A959-B5B453CB5B6C}"/>
              </a:ext>
            </a:extLst>
          </p:cNvPr>
          <p:cNvSpPr/>
          <p:nvPr/>
        </p:nvSpPr>
        <p:spPr>
          <a:xfrm>
            <a:off x="2541722" y="2665708"/>
            <a:ext cx="154983" cy="1132427"/>
          </a:xfrm>
          <a:prstGeom prst="ellipse">
            <a:avLst/>
          </a:prstGeom>
          <a:solidFill>
            <a:srgbClr val="E6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1BC3548-28E7-4A08-B86D-A1686884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912" y="2385402"/>
            <a:ext cx="655774" cy="56061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7030919" y="3296214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Customer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Hardware Camera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1D10290-9172-4435-B38B-E8497FD7F811}"/>
              </a:ext>
            </a:extLst>
          </p:cNvPr>
          <p:cNvSpPr/>
          <p:nvPr/>
        </p:nvSpPr>
        <p:spPr>
          <a:xfrm>
            <a:off x="9121776" y="2591685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CF6E679E-DE7E-489D-A3C6-662EFBFF4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77" y="2719814"/>
            <a:ext cx="1605989" cy="14183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1773A4-9697-4282-AB65-56597372C440}"/>
              </a:ext>
            </a:extLst>
          </p:cNvPr>
          <p:cNvSpPr txBox="1"/>
          <p:nvPr/>
        </p:nvSpPr>
        <p:spPr>
          <a:xfrm>
            <a:off x="4829959" y="3044279"/>
            <a:ext cx="4253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EE20B9-B71E-44F8-AFDA-CB156615D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45" y="2719814"/>
            <a:ext cx="655774" cy="56061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51DA82E-A762-45D2-9DBA-C613504B6743}"/>
              </a:ext>
            </a:extLst>
          </p:cNvPr>
          <p:cNvSpPr/>
          <p:nvPr/>
        </p:nvSpPr>
        <p:spPr>
          <a:xfrm>
            <a:off x="8935509" y="2926097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0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_x211659400">
            <a:extLst>
              <a:ext uri="{FF2B5EF4-FFF2-40B4-BE49-F238E27FC236}">
                <a16:creationId xmlns:a16="http://schemas.microsoft.com/office/drawing/2014/main" id="{08FA2333-F328-4DFC-9B49-A931F71C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088" y="2106412"/>
            <a:ext cx="1322717" cy="18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_x212110824">
            <a:extLst>
              <a:ext uri="{FF2B5EF4-FFF2-40B4-BE49-F238E27FC236}">
                <a16:creationId xmlns:a16="http://schemas.microsoft.com/office/drawing/2014/main" id="{49B7A71A-16F9-49E4-BC3F-DE157C895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2" y="2112332"/>
            <a:ext cx="1329703" cy="187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884F9B-1C99-406D-A976-A82548DC34FB}"/>
              </a:ext>
            </a:extLst>
          </p:cNvPr>
          <p:cNvGrpSpPr/>
          <p:nvPr/>
        </p:nvGrpSpPr>
        <p:grpSpPr>
          <a:xfrm>
            <a:off x="2765531" y="2010518"/>
            <a:ext cx="1574365" cy="2490573"/>
            <a:chOff x="4419244" y="326694"/>
            <a:chExt cx="3133492" cy="5895019"/>
          </a:xfrm>
        </p:grpSpPr>
        <p:sp>
          <p:nvSpPr>
            <p:cNvPr id="32" name="모서리가 둥근 직사각형 4">
              <a:extLst>
                <a:ext uri="{FF2B5EF4-FFF2-40B4-BE49-F238E27FC236}">
                  <a16:creationId xmlns:a16="http://schemas.microsoft.com/office/drawing/2014/main" id="{5C70A905-3549-42F2-BD94-04C165E5E0B4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227C442-BBF5-4446-8D1D-D343FC52ACC2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A207794-3C65-4779-8987-E09049A84EFA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5" name="모서리가 둥근 직사각형 8">
                <a:extLst>
                  <a:ext uri="{FF2B5EF4-FFF2-40B4-BE49-F238E27FC236}">
                    <a16:creationId xmlns:a16="http://schemas.microsoft.com/office/drawing/2014/main" id="{4354AF32-2021-40FA-B0B0-2B543D997CF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250C6E8-A8DB-4C0D-AA88-E2E6397652B0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DECD94C0-EF48-4816-84B8-1CB9FFF5C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79" y="3123529"/>
            <a:ext cx="1415527" cy="1219718"/>
          </a:xfrm>
          <a:prstGeom prst="rect">
            <a:avLst/>
          </a:prstGeom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4EF687A-332A-4026-B9D6-219EA1F46C28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2549857" y="3065103"/>
            <a:ext cx="993714" cy="8281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ED96-4452-4861-A3E4-405AD7B2F9DA}"/>
              </a:ext>
            </a:extLst>
          </p:cNvPr>
          <p:cNvCxnSpPr>
            <a:cxnSpLocks/>
            <a:stCxn id="73" idx="4"/>
            <a:endCxn id="72" idx="4"/>
          </p:cNvCxnSpPr>
          <p:nvPr/>
        </p:nvCxnSpPr>
        <p:spPr>
          <a:xfrm flipH="1" flipV="1">
            <a:off x="2548263" y="3573567"/>
            <a:ext cx="1027168" cy="3686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13D0A737-D81C-456E-9C95-A8FAF270B71A}"/>
              </a:ext>
            </a:extLst>
          </p:cNvPr>
          <p:cNvSpPr/>
          <p:nvPr/>
        </p:nvSpPr>
        <p:spPr>
          <a:xfrm>
            <a:off x="2517997" y="3065103"/>
            <a:ext cx="60532" cy="508464"/>
          </a:xfrm>
          <a:prstGeom prst="ellipse">
            <a:avLst/>
          </a:prstGeom>
          <a:solidFill>
            <a:srgbClr val="E6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AB6E15A-3518-4E8C-A366-986BC2919522}"/>
              </a:ext>
            </a:extLst>
          </p:cNvPr>
          <p:cNvSpPr/>
          <p:nvPr/>
        </p:nvSpPr>
        <p:spPr>
          <a:xfrm>
            <a:off x="3552714" y="3901329"/>
            <a:ext cx="45433" cy="40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CA2E2DB-7087-42F0-B0FF-2ECF1521D33D}"/>
              </a:ext>
            </a:extLst>
          </p:cNvPr>
          <p:cNvSpPr/>
          <p:nvPr/>
        </p:nvSpPr>
        <p:spPr>
          <a:xfrm>
            <a:off x="3531356" y="3881377"/>
            <a:ext cx="83412" cy="8079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84F9114-7598-4B8A-A5C6-FA45DE519290}"/>
              </a:ext>
            </a:extLst>
          </p:cNvPr>
          <p:cNvGrpSpPr/>
          <p:nvPr/>
        </p:nvGrpSpPr>
        <p:grpSpPr>
          <a:xfrm>
            <a:off x="5659437" y="2312696"/>
            <a:ext cx="1025525" cy="1025525"/>
            <a:chOff x="5583237" y="2212177"/>
            <a:chExt cx="1025525" cy="102552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F940E2C-CF6E-419F-BADC-226A7BC4A7B5}"/>
                </a:ext>
              </a:extLst>
            </p:cNvPr>
            <p:cNvSpPr/>
            <p:nvPr/>
          </p:nvSpPr>
          <p:spPr>
            <a:xfrm rot="5400000">
              <a:off x="5769421" y="2506311"/>
              <a:ext cx="143663" cy="3380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78A957-D028-4537-9E0A-996366BE9166}"/>
                </a:ext>
              </a:extLst>
            </p:cNvPr>
            <p:cNvSpPr/>
            <p:nvPr/>
          </p:nvSpPr>
          <p:spPr>
            <a:xfrm>
              <a:off x="5791645" y="2625726"/>
              <a:ext cx="99214" cy="992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F3064F3-78FE-4ECC-AD99-F9F9F61CBB87}"/>
                </a:ext>
              </a:extLst>
            </p:cNvPr>
            <p:cNvSpPr/>
            <p:nvPr/>
          </p:nvSpPr>
          <p:spPr>
            <a:xfrm rot="5400000">
              <a:off x="6278917" y="2506312"/>
              <a:ext cx="143663" cy="3380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FAC196E-60F1-4790-9207-C102C29B2827}"/>
                </a:ext>
              </a:extLst>
            </p:cNvPr>
            <p:cNvSpPr/>
            <p:nvPr/>
          </p:nvSpPr>
          <p:spPr>
            <a:xfrm>
              <a:off x="6301141" y="2625727"/>
              <a:ext cx="99214" cy="992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CCDE505D-80E8-4149-B5A5-3ED3DB9D248D}"/>
                </a:ext>
              </a:extLst>
            </p:cNvPr>
            <p:cNvCxnSpPr/>
            <p:nvPr/>
          </p:nvCxnSpPr>
          <p:spPr>
            <a:xfrm>
              <a:off x="6096000" y="2747165"/>
              <a:ext cx="0" cy="912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2617861-8529-4F2B-AF98-65F3FB22F058}"/>
                </a:ext>
              </a:extLst>
            </p:cNvPr>
            <p:cNvSpPr/>
            <p:nvPr/>
          </p:nvSpPr>
          <p:spPr>
            <a:xfrm rot="5400000">
              <a:off x="6066157" y="2831950"/>
              <a:ext cx="59686" cy="3380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9001161F-7300-4F4A-866E-30AAD0156876}"/>
                </a:ext>
              </a:extLst>
            </p:cNvPr>
            <p:cNvSpPr/>
            <p:nvPr/>
          </p:nvSpPr>
          <p:spPr>
            <a:xfrm>
              <a:off x="5583237" y="2212177"/>
              <a:ext cx="1025525" cy="10255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A8D09414-E86A-4B0B-ACC4-928311741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781" y="3782635"/>
            <a:ext cx="655774" cy="560612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C8D170BA-A5C8-458E-868F-96CDAE59EBAC}"/>
              </a:ext>
            </a:extLst>
          </p:cNvPr>
          <p:cNvSpPr/>
          <p:nvPr/>
        </p:nvSpPr>
        <p:spPr>
          <a:xfrm>
            <a:off x="6074645" y="3988918"/>
            <a:ext cx="148045" cy="1480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7832EB9-E8DF-4E3C-B7BD-B76C226717B3}"/>
              </a:ext>
            </a:extLst>
          </p:cNvPr>
          <p:cNvSpPr/>
          <p:nvPr/>
        </p:nvSpPr>
        <p:spPr>
          <a:xfrm>
            <a:off x="5703461" y="2713412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A2DD63A-7AEF-4C22-B45B-E27CE1ACB811}"/>
              </a:ext>
            </a:extLst>
          </p:cNvPr>
          <p:cNvSpPr/>
          <p:nvPr/>
        </p:nvSpPr>
        <p:spPr>
          <a:xfrm>
            <a:off x="6048575" y="2730884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3BD349E-C0F5-40EB-9B61-8CE40AF4444F}"/>
              </a:ext>
            </a:extLst>
          </p:cNvPr>
          <p:cNvSpPr/>
          <p:nvPr/>
        </p:nvSpPr>
        <p:spPr>
          <a:xfrm>
            <a:off x="6212958" y="2726562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7CF4605-8453-4A19-BBC0-FCEFC0C57AA2}"/>
              </a:ext>
            </a:extLst>
          </p:cNvPr>
          <p:cNvSpPr/>
          <p:nvPr/>
        </p:nvSpPr>
        <p:spPr>
          <a:xfrm>
            <a:off x="6558072" y="2744034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6FBB88F-92E7-4129-B575-589B968E5684}"/>
              </a:ext>
            </a:extLst>
          </p:cNvPr>
          <p:cNvSpPr/>
          <p:nvPr/>
        </p:nvSpPr>
        <p:spPr>
          <a:xfrm>
            <a:off x="6127231" y="2891158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22DF079-A4ED-4653-BB48-24D41D855DD3}"/>
              </a:ext>
            </a:extLst>
          </p:cNvPr>
          <p:cNvSpPr/>
          <p:nvPr/>
        </p:nvSpPr>
        <p:spPr>
          <a:xfrm>
            <a:off x="5949648" y="3067821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07A08A4-9E2E-44F4-AEEE-4E6B7DDA1D7D}"/>
              </a:ext>
            </a:extLst>
          </p:cNvPr>
          <p:cNvSpPr/>
          <p:nvPr/>
        </p:nvSpPr>
        <p:spPr>
          <a:xfrm>
            <a:off x="6305752" y="3067820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B0CB52C-FA9B-4EC3-AA46-28C2E6B8A035}"/>
              </a:ext>
            </a:extLst>
          </p:cNvPr>
          <p:cNvSpPr/>
          <p:nvPr/>
        </p:nvSpPr>
        <p:spPr>
          <a:xfrm>
            <a:off x="6141628" y="3290635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화살표: 아래쪽 94">
            <a:extLst>
              <a:ext uri="{FF2B5EF4-FFF2-40B4-BE49-F238E27FC236}">
                <a16:creationId xmlns:a16="http://schemas.microsoft.com/office/drawing/2014/main" id="{7F3B44AD-E1AF-4B8C-96A3-38DF969CCAAD}"/>
              </a:ext>
            </a:extLst>
          </p:cNvPr>
          <p:cNvSpPr/>
          <p:nvPr/>
        </p:nvSpPr>
        <p:spPr>
          <a:xfrm rot="16200000">
            <a:off x="4840983" y="3099473"/>
            <a:ext cx="261166" cy="439723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A0C32B-87EE-47C3-B098-783737126A8C}"/>
              </a:ext>
            </a:extLst>
          </p:cNvPr>
          <p:cNvSpPr txBox="1"/>
          <p:nvPr/>
        </p:nvSpPr>
        <p:spPr>
          <a:xfrm rot="2229499">
            <a:off x="6123217" y="2092857"/>
            <a:ext cx="16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Human?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화살표: 아래쪽 96">
            <a:extLst>
              <a:ext uri="{FF2B5EF4-FFF2-40B4-BE49-F238E27FC236}">
                <a16:creationId xmlns:a16="http://schemas.microsoft.com/office/drawing/2014/main" id="{D7A935BF-42C0-4D19-BDF1-92780F4C94F5}"/>
              </a:ext>
            </a:extLst>
          </p:cNvPr>
          <p:cNvSpPr/>
          <p:nvPr/>
        </p:nvSpPr>
        <p:spPr>
          <a:xfrm rot="16200000">
            <a:off x="7335259" y="3087022"/>
            <a:ext cx="261166" cy="439723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F3FE157-A672-4D69-86BF-D7B88BD280C0}"/>
              </a:ext>
            </a:extLst>
          </p:cNvPr>
          <p:cNvSpPr txBox="1"/>
          <p:nvPr/>
        </p:nvSpPr>
        <p:spPr>
          <a:xfrm>
            <a:off x="6867872" y="3504889"/>
            <a:ext cx="1223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  <a:endParaRPr kumimoji="1" lang="ko-KR" alt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386E5F99-FEF9-4EEC-9DBF-5C96D1726DBC}"/>
              </a:ext>
            </a:extLst>
          </p:cNvPr>
          <p:cNvGrpSpPr/>
          <p:nvPr/>
        </p:nvGrpSpPr>
        <p:grpSpPr>
          <a:xfrm>
            <a:off x="8165891" y="2010518"/>
            <a:ext cx="1574365" cy="2490573"/>
            <a:chOff x="4419244" y="326694"/>
            <a:chExt cx="3133492" cy="5895019"/>
          </a:xfrm>
        </p:grpSpPr>
        <p:sp>
          <p:nvSpPr>
            <p:cNvPr id="101" name="모서리가 둥근 직사각형 4">
              <a:extLst>
                <a:ext uri="{FF2B5EF4-FFF2-40B4-BE49-F238E27FC236}">
                  <a16:creationId xmlns:a16="http://schemas.microsoft.com/office/drawing/2014/main" id="{F747E847-A9CD-4AEE-B0EF-CE28FEE55D1C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BE9CF4B-D2A5-497A-BC10-F6ADC7B07B74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9553E4D-D74F-42E1-9627-8394B86751DF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104" name="모서리가 둥근 직사각형 8">
                <a:extLst>
                  <a:ext uri="{FF2B5EF4-FFF2-40B4-BE49-F238E27FC236}">
                    <a16:creationId xmlns:a16="http://schemas.microsoft.com/office/drawing/2014/main" id="{5B81BDBE-52AC-454B-BB87-97510726F5BC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82D5384-AEAC-446F-99B4-997B007392C9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06" name="타원 105">
            <a:extLst>
              <a:ext uri="{FF2B5EF4-FFF2-40B4-BE49-F238E27FC236}">
                <a16:creationId xmlns:a16="http://schemas.microsoft.com/office/drawing/2014/main" id="{1FDBCEA8-A05F-4BC4-9E95-211232699D6B}"/>
              </a:ext>
            </a:extLst>
          </p:cNvPr>
          <p:cNvSpPr/>
          <p:nvPr/>
        </p:nvSpPr>
        <p:spPr>
          <a:xfrm>
            <a:off x="8953074" y="3901329"/>
            <a:ext cx="45433" cy="40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F95A8EF-288C-4ADB-A550-B9DAB451315D}"/>
              </a:ext>
            </a:extLst>
          </p:cNvPr>
          <p:cNvSpPr/>
          <p:nvPr/>
        </p:nvSpPr>
        <p:spPr>
          <a:xfrm>
            <a:off x="8931716" y="3881377"/>
            <a:ext cx="83412" cy="8079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85BF5-D7E1-44EE-8E40-7E8160800A0E}"/>
              </a:ext>
            </a:extLst>
          </p:cNvPr>
          <p:cNvSpPr txBox="1"/>
          <p:nvPr/>
        </p:nvSpPr>
        <p:spPr>
          <a:xfrm>
            <a:off x="3438330" y="4970204"/>
            <a:ext cx="540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Method Select</a:t>
            </a:r>
            <a:endParaRPr kumimoji="1"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2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3D1A17D-12C2-4931-9415-0AF53E961357}"/>
              </a:ext>
            </a:extLst>
          </p:cNvPr>
          <p:cNvGrpSpPr/>
          <p:nvPr/>
        </p:nvGrpSpPr>
        <p:grpSpPr>
          <a:xfrm>
            <a:off x="1180631" y="2819192"/>
            <a:ext cx="2324005" cy="1222244"/>
            <a:chOff x="523908" y="1405591"/>
            <a:chExt cx="8131069" cy="427630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4897294-3D17-4060-88AC-5C2EF7E95E07}"/>
                </a:ext>
              </a:extLst>
            </p:cNvPr>
            <p:cNvGrpSpPr/>
            <p:nvPr/>
          </p:nvGrpSpPr>
          <p:grpSpPr>
            <a:xfrm>
              <a:off x="4324036" y="1405591"/>
              <a:ext cx="2273065" cy="4276303"/>
              <a:chOff x="4419244" y="326694"/>
              <a:chExt cx="3133492" cy="5895019"/>
            </a:xfrm>
          </p:grpSpPr>
          <p:sp>
            <p:nvSpPr>
              <p:cNvPr id="25" name="모서리가 둥근 직사각형 4">
                <a:extLst>
                  <a:ext uri="{FF2B5EF4-FFF2-40B4-BE49-F238E27FC236}">
                    <a16:creationId xmlns:a16="http://schemas.microsoft.com/office/drawing/2014/main" id="{E13C046B-C688-4854-AEF5-5408C14642D5}"/>
                  </a:ext>
                </a:extLst>
              </p:cNvPr>
              <p:cNvSpPr/>
              <p:nvPr/>
            </p:nvSpPr>
            <p:spPr>
              <a:xfrm>
                <a:off x="4419244" y="326694"/>
                <a:ext cx="3133492" cy="5895019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E287B5D-A531-43A1-85E6-261F32FF8B23}"/>
                  </a:ext>
                </a:extLst>
              </p:cNvPr>
              <p:cNvSpPr/>
              <p:nvPr/>
            </p:nvSpPr>
            <p:spPr>
              <a:xfrm>
                <a:off x="4666941" y="567681"/>
                <a:ext cx="2638098" cy="444002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4615CF-F0C4-4385-8B55-CDA21109C87C}"/>
                  </a:ext>
                </a:extLst>
              </p:cNvPr>
              <p:cNvGrpSpPr/>
              <p:nvPr/>
            </p:nvGrpSpPr>
            <p:grpSpPr>
              <a:xfrm>
                <a:off x="5482551" y="5479567"/>
                <a:ext cx="1006878" cy="264020"/>
                <a:chOff x="1539276" y="5249546"/>
                <a:chExt cx="705693" cy="180224"/>
              </a:xfrm>
            </p:grpSpPr>
            <p:sp>
              <p:nvSpPr>
                <p:cNvPr id="48" name="모서리가 둥근 직사각형 8">
                  <a:extLst>
                    <a:ext uri="{FF2B5EF4-FFF2-40B4-BE49-F238E27FC236}">
                      <a16:creationId xmlns:a16="http://schemas.microsoft.com/office/drawing/2014/main" id="{10B4FBA5-4241-4993-A306-8800BC8D3A7F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2C48F9AF-71CA-4C71-8C09-C3FFCE6BB9FF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DDC838A-2919-43E6-9E44-D03CA127A0E5}"/>
                  </a:ext>
                </a:extLst>
              </p:cNvPr>
              <p:cNvGrpSpPr/>
              <p:nvPr/>
            </p:nvGrpSpPr>
            <p:grpSpPr>
              <a:xfrm>
                <a:off x="5997279" y="4838901"/>
                <a:ext cx="114986" cy="111377"/>
                <a:chOff x="6315205" y="4732020"/>
                <a:chExt cx="114986" cy="111377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F6A5295C-5427-4AE5-9550-FF692DE8116F}"/>
                    </a:ext>
                  </a:extLst>
                </p:cNvPr>
                <p:cNvSpPr/>
                <p:nvPr/>
              </p:nvSpPr>
              <p:spPr>
                <a:xfrm>
                  <a:off x="6344648" y="4759524"/>
                  <a:ext cx="62631" cy="56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35B20717-A2AA-478A-9401-AEA23DFA4CE5}"/>
                    </a:ext>
                  </a:extLst>
                </p:cNvPr>
                <p:cNvSpPr/>
                <p:nvPr/>
              </p:nvSpPr>
              <p:spPr>
                <a:xfrm>
                  <a:off x="6315205" y="4732020"/>
                  <a:ext cx="114986" cy="11137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pic>
          <p:nvPicPr>
            <p:cNvPr id="50" name="그림 49" descr="표지판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E6E9464A-F885-425E-8D7B-99018D4A8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562" y="2825082"/>
              <a:ext cx="1193974" cy="1116000"/>
            </a:xfrm>
            <a:prstGeom prst="rect">
              <a:avLst/>
            </a:prstGeom>
          </p:spPr>
        </p:pic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D8602DAC-4BD3-46CB-ABC3-3C2F7975935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01" y="4698741"/>
              <a:ext cx="116354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85C88A-E629-4CCC-9219-C88566091111}"/>
                </a:ext>
              </a:extLst>
            </p:cNvPr>
            <p:cNvSpPr txBox="1"/>
            <p:nvPr/>
          </p:nvSpPr>
          <p:spPr>
            <a:xfrm>
              <a:off x="6910443" y="4544852"/>
              <a:ext cx="1744534" cy="719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500" dirty="0">
                  <a:latin typeface="Arial" panose="020B0604020202020204" pitchFamily="34" charset="0"/>
                  <a:cs typeface="Arial" panose="020B0604020202020204" pitchFamily="34" charset="0"/>
                </a:rPr>
                <a:t>Camera</a:t>
              </a:r>
              <a:endParaRPr kumimoji="1" lang="ko-Kore-KR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C1573D0-F0AD-45EA-AF7F-EC3FF71F2F8E}"/>
                </a:ext>
              </a:extLst>
            </p:cNvPr>
            <p:cNvCxnSpPr/>
            <p:nvPr/>
          </p:nvCxnSpPr>
          <p:spPr>
            <a:xfrm flipH="1" flipV="1">
              <a:off x="2603715" y="2665708"/>
              <a:ext cx="2856853" cy="201308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29B565A-1938-423D-BBD0-9B522D4292BF}"/>
                </a:ext>
              </a:extLst>
            </p:cNvPr>
            <p:cNvCxnSpPr>
              <a:cxnSpLocks/>
              <a:stCxn id="47" idx="2"/>
              <a:endCxn id="56" idx="4"/>
            </p:cNvCxnSpPr>
            <p:nvPr/>
          </p:nvCxnSpPr>
          <p:spPr>
            <a:xfrm flipH="1" flipV="1">
              <a:off x="2619214" y="3798135"/>
              <a:ext cx="2849544" cy="92105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DD1F187-4A06-47B5-99BF-0BE9CF1B69A9}"/>
                </a:ext>
              </a:extLst>
            </p:cNvPr>
            <p:cNvSpPr/>
            <p:nvPr/>
          </p:nvSpPr>
          <p:spPr>
            <a:xfrm>
              <a:off x="2541722" y="2665708"/>
              <a:ext cx="154983" cy="1132427"/>
            </a:xfrm>
            <a:prstGeom prst="ellipse">
              <a:avLst/>
            </a:prstGeom>
            <a:solidFill>
              <a:srgbClr val="E69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BA3F518-A1B7-425F-8681-9176C89F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08" y="2514704"/>
              <a:ext cx="2388471" cy="205807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053260" y="1133589"/>
            <a:ext cx="342431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Sequence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513473" y="1631435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ECB5F3-A218-42D2-A3AF-600D1F99D063}"/>
              </a:ext>
            </a:extLst>
          </p:cNvPr>
          <p:cNvCxnSpPr>
            <a:cxnSpLocks/>
          </p:cNvCxnSpPr>
          <p:nvPr/>
        </p:nvCxnSpPr>
        <p:spPr>
          <a:xfrm>
            <a:off x="3504636" y="3517398"/>
            <a:ext cx="85835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A13D69-C930-4F23-B089-63C12D84F63F}"/>
              </a:ext>
            </a:extLst>
          </p:cNvPr>
          <p:cNvSpPr txBox="1"/>
          <p:nvPr/>
        </p:nvSpPr>
        <p:spPr>
          <a:xfrm>
            <a:off x="1775077" y="4252286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using camera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FEC9E-B9DB-4076-8950-7ED3891AAED9}"/>
              </a:ext>
            </a:extLst>
          </p:cNvPr>
          <p:cNvSpPr txBox="1"/>
          <p:nvPr/>
        </p:nvSpPr>
        <p:spPr>
          <a:xfrm>
            <a:off x="3065752" y="324261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If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BE3A6F-0390-494F-9614-300A87AC4FE2}"/>
              </a:ext>
            </a:extLst>
          </p:cNvPr>
          <p:cNvGrpSpPr/>
          <p:nvPr/>
        </p:nvGrpSpPr>
        <p:grpSpPr>
          <a:xfrm>
            <a:off x="4868664" y="2824861"/>
            <a:ext cx="1392904" cy="1210903"/>
            <a:chOff x="1336951" y="1473714"/>
            <a:chExt cx="4829862" cy="419877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659CA2F-1626-42DC-9600-0D4F05EBAB09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103" name="모서리가 둥근 직사각형 4">
                <a:extLst>
                  <a:ext uri="{FF2B5EF4-FFF2-40B4-BE49-F238E27FC236}">
                    <a16:creationId xmlns:a16="http://schemas.microsoft.com/office/drawing/2014/main" id="{17E42214-2BD1-40F9-98E3-84BE3D47002F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07384352-639B-4808-95BD-C6135E731898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D187E4FA-ABBD-40F8-A8B4-7B69BC7E99E2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113" name="모서리가 둥근 직사각형 8">
                  <a:extLst>
                    <a:ext uri="{FF2B5EF4-FFF2-40B4-BE49-F238E27FC236}">
                      <a16:creationId xmlns:a16="http://schemas.microsoft.com/office/drawing/2014/main" id="{7AD5ACF2-E5DF-4AE8-821B-FF5B367AD703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D510F0C4-4385-4281-9491-8C9C4BA9BAC3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8EDE9EB4-FD29-4489-A490-2F6F9163F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108" name="모서리가 둥근 직사각형 3">
                <a:extLst>
                  <a:ext uri="{FF2B5EF4-FFF2-40B4-BE49-F238E27FC236}">
                    <a16:creationId xmlns:a16="http://schemas.microsoft.com/office/drawing/2014/main" id="{427B5E20-BD5D-47FD-9428-C8C28147F592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9" name="모서리가 둥근 직사각형 24">
                <a:extLst>
                  <a:ext uri="{FF2B5EF4-FFF2-40B4-BE49-F238E27FC236}">
                    <a16:creationId xmlns:a16="http://schemas.microsoft.com/office/drawing/2014/main" id="{257C8E96-C0B8-4561-8FE5-4115D5D1CDEB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D7BFF7E-5F42-4A35-8A14-8DA995EA617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9" name="모서리가 둥근 직사각형 34">
                <a:extLst>
                  <a:ext uri="{FF2B5EF4-FFF2-40B4-BE49-F238E27FC236}">
                    <a16:creationId xmlns:a16="http://schemas.microsoft.com/office/drawing/2014/main" id="{F3AC2DD9-7E73-43AD-AB53-8E569D9E05F7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79AE4F6-75A1-4F27-B531-47419288E319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5428147C-9846-4919-8576-90B16AFE2AF4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101" name="모서리가 둥근 직사각형 37">
                  <a:extLst>
                    <a:ext uri="{FF2B5EF4-FFF2-40B4-BE49-F238E27FC236}">
                      <a16:creationId xmlns:a16="http://schemas.microsoft.com/office/drawing/2014/main" id="{1533F127-8A37-4619-A463-8905305344C6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CC3F643-5E9F-42DF-B2EC-FC7D9EEDA6DE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9AD4003-7089-4059-B75B-8034CF477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6" name="모서리가 둥근 직사각형 49">
                <a:extLst>
                  <a:ext uri="{FF2B5EF4-FFF2-40B4-BE49-F238E27FC236}">
                    <a16:creationId xmlns:a16="http://schemas.microsoft.com/office/drawing/2014/main" id="{68CBB038-21E4-4367-83E2-0387C19D26BD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모서리가 둥근 직사각형 50">
                <a:extLst>
                  <a:ext uri="{FF2B5EF4-FFF2-40B4-BE49-F238E27FC236}">
                    <a16:creationId xmlns:a16="http://schemas.microsoft.com/office/drawing/2014/main" id="{8DD18418-606B-4A10-9174-D55FE0DD6ED7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" name="모서리가 둥근 직사각형 51">
                <a:extLst>
                  <a:ext uri="{FF2B5EF4-FFF2-40B4-BE49-F238E27FC236}">
                    <a16:creationId xmlns:a16="http://schemas.microsoft.com/office/drawing/2014/main" id="{F43AE1E2-F5A9-421C-9BA8-0CA27DDA3C1A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BE764BD-E061-4854-881A-BE526522D3C2}"/>
              </a:ext>
            </a:extLst>
          </p:cNvPr>
          <p:cNvGrpSpPr/>
          <p:nvPr/>
        </p:nvGrpSpPr>
        <p:grpSpPr>
          <a:xfrm>
            <a:off x="6336675" y="3078519"/>
            <a:ext cx="1584400" cy="703586"/>
            <a:chOff x="5971660" y="4782710"/>
            <a:chExt cx="1584400" cy="703586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008B2E8C-38FD-4966-B8CC-A8C5FB16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5A82CFE0-1905-4667-A0BC-4125069A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A0BE25B-8819-4E99-9226-1AEDE75B362F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4CD29B5-81B5-4CEE-AA03-4A678FCE7CAB}"/>
              </a:ext>
            </a:extLst>
          </p:cNvPr>
          <p:cNvCxnSpPr>
            <a:cxnSpLocks/>
          </p:cNvCxnSpPr>
          <p:nvPr/>
        </p:nvCxnSpPr>
        <p:spPr>
          <a:xfrm flipV="1">
            <a:off x="2600063" y="2499350"/>
            <a:ext cx="6493" cy="1776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B1040FFC-BECD-4B69-8F92-6784D8F3EBEB}"/>
              </a:ext>
            </a:extLst>
          </p:cNvPr>
          <p:cNvSpPr txBox="1"/>
          <p:nvPr/>
        </p:nvSpPr>
        <p:spPr>
          <a:xfrm>
            <a:off x="2412138" y="250603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Not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173119A-3CC8-4FD1-BCB1-82F0E9A6CA15}"/>
              </a:ext>
            </a:extLst>
          </p:cNvPr>
          <p:cNvSpPr txBox="1"/>
          <p:nvPr/>
        </p:nvSpPr>
        <p:spPr>
          <a:xfrm>
            <a:off x="1801655" y="2170306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Order Sequence</a:t>
            </a:r>
            <a:endParaRPr lang="ko-KR" altLang="en-US" sz="9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0ADEB8C-6E73-42A7-A7DA-1A80A6B17D26}"/>
              </a:ext>
            </a:extLst>
          </p:cNvPr>
          <p:cNvSpPr txBox="1"/>
          <p:nvPr/>
        </p:nvSpPr>
        <p:spPr>
          <a:xfrm>
            <a:off x="4607402" y="4252286"/>
            <a:ext cx="356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Provide Simple Order Sequence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 UI / UX for Elderly, 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Services )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90DC8D2-D428-4E54-9066-9F6A5A66A00A}"/>
              </a:ext>
            </a:extLst>
          </p:cNvPr>
          <p:cNvCxnSpPr>
            <a:cxnSpLocks/>
          </p:cNvCxnSpPr>
          <p:nvPr/>
        </p:nvCxnSpPr>
        <p:spPr>
          <a:xfrm>
            <a:off x="8248061" y="3542885"/>
            <a:ext cx="765310" cy="9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그림 123" descr="그리기이(가) 표시된 사진&#10;&#10;자동 생성된 설명">
            <a:extLst>
              <a:ext uri="{FF2B5EF4-FFF2-40B4-BE49-F238E27FC236}">
                <a16:creationId xmlns:a16="http://schemas.microsoft.com/office/drawing/2014/main" id="{F4586B8B-9FA2-40A2-BAB1-16E943D66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93" y="4987412"/>
            <a:ext cx="531940" cy="531940"/>
          </a:xfrm>
          <a:prstGeom prst="rect">
            <a:avLst/>
          </a:prstGeom>
        </p:spPr>
      </p:pic>
      <p:pic>
        <p:nvPicPr>
          <p:cNvPr id="125" name="그림 124" descr="그리기이(가) 표시된 사진&#10;&#10;자동 생성된 설명">
            <a:extLst>
              <a:ext uri="{FF2B5EF4-FFF2-40B4-BE49-F238E27FC236}">
                <a16:creationId xmlns:a16="http://schemas.microsoft.com/office/drawing/2014/main" id="{EEA3A22A-ABEB-4E33-B72B-F9ECB15DE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33" y="4932712"/>
            <a:ext cx="678128" cy="59890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FF115C27-1BFA-4C77-82CE-E47335DEF9D2}"/>
              </a:ext>
            </a:extLst>
          </p:cNvPr>
          <p:cNvSpPr txBox="1"/>
          <p:nvPr/>
        </p:nvSpPr>
        <p:spPr>
          <a:xfrm>
            <a:off x="9187430" y="4249733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Send Order Information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to Server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그림 126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BC7D547F-6184-4AF4-AC1B-73D2978D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492" y="3320692"/>
            <a:ext cx="531940" cy="497201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682E70-8075-4221-B256-9488F57EE51D}"/>
              </a:ext>
            </a:extLst>
          </p:cNvPr>
          <p:cNvSpPr/>
          <p:nvPr/>
        </p:nvSpPr>
        <p:spPr>
          <a:xfrm>
            <a:off x="6261568" y="5107404"/>
            <a:ext cx="12955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cap="all" spc="500" dirty="0">
                <a:latin typeface="Raleway"/>
              </a:rPr>
              <a:t>KOMORAN</a:t>
            </a:r>
            <a:endParaRPr lang="en-US" altLang="ko-KR" sz="1100" b="1" i="0" cap="all" spc="500" dirty="0"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17855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akaoTalk_Video_20200423_1340_34_236">
            <a:hlinkClick r:id="" action="ppaction://media"/>
            <a:extLst>
              <a:ext uri="{FF2B5EF4-FFF2-40B4-BE49-F238E27FC236}">
                <a16:creationId xmlns:a16="http://schemas.microsoft.com/office/drawing/2014/main" id="{C51DFD7C-75CF-49D0-B95D-9DAA355375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6011" y="1254132"/>
            <a:ext cx="2884384" cy="51193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899738-44F8-433B-BBE9-73FC32A5D69F}"/>
              </a:ext>
            </a:extLst>
          </p:cNvPr>
          <p:cNvSpPr txBox="1"/>
          <p:nvPr/>
        </p:nvSpPr>
        <p:spPr>
          <a:xfrm>
            <a:off x="2493312" y="3536408"/>
            <a:ext cx="342431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11065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3BFE17-075A-40B3-909B-6417E72BB723}"/>
              </a:ext>
            </a:extLst>
          </p:cNvPr>
          <p:cNvSpPr/>
          <p:nvPr/>
        </p:nvSpPr>
        <p:spPr>
          <a:xfrm>
            <a:off x="4377109" y="915633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Test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48658-E2D6-41FB-9C73-9DE95B14DCDD}"/>
              </a:ext>
            </a:extLst>
          </p:cNvPr>
          <p:cNvSpPr/>
          <p:nvPr/>
        </p:nvSpPr>
        <p:spPr>
          <a:xfrm flipV="1">
            <a:off x="5837323" y="1499204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C01A4-F888-4697-8C03-D199EDD15DA5}"/>
              </a:ext>
            </a:extLst>
          </p:cNvPr>
          <p:cNvSpPr/>
          <p:nvPr/>
        </p:nvSpPr>
        <p:spPr>
          <a:xfrm>
            <a:off x="1281484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32B36B6-2AFC-4ACF-9862-D350900AC448}"/>
              </a:ext>
            </a:extLst>
          </p:cNvPr>
          <p:cNvCxnSpPr/>
          <p:nvPr/>
        </p:nvCxnSpPr>
        <p:spPr>
          <a:xfrm>
            <a:off x="6180666" y="3016083"/>
            <a:ext cx="0" cy="2300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0BF178-DC2B-4DFE-842C-2D065580B956}"/>
              </a:ext>
            </a:extLst>
          </p:cNvPr>
          <p:cNvSpPr/>
          <p:nvPr/>
        </p:nvSpPr>
        <p:spPr>
          <a:xfrm>
            <a:off x="7171876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E24A47-1ACC-4B55-BF1B-8302331E1921}"/>
              </a:ext>
            </a:extLst>
          </p:cNvPr>
          <p:cNvSpPr/>
          <p:nvPr/>
        </p:nvSpPr>
        <p:spPr>
          <a:xfrm>
            <a:off x="716379" y="2765004"/>
            <a:ext cx="5576514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: 2020.05.16.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: </a:t>
            </a:r>
            <a:r>
              <a:rPr lang="ko-KR" altLang="en-US" sz="1200" dirty="0"/>
              <a:t>금호강 인근 산책로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50</a:t>
            </a:r>
            <a:r>
              <a:rPr lang="ko-KR" altLang="en-US" sz="1200" dirty="0"/>
              <a:t>대 장년층 및 </a:t>
            </a:r>
            <a:r>
              <a:rPr lang="en-US" altLang="ko-KR" sz="1200" dirty="0"/>
              <a:t>7, 80</a:t>
            </a:r>
            <a:r>
              <a:rPr lang="ko-KR" altLang="en-US" sz="1200" dirty="0"/>
              <a:t>대 고령층 </a:t>
            </a:r>
            <a:r>
              <a:rPr lang="en-US" altLang="ko-KR" sz="1200" dirty="0"/>
              <a:t>11</a:t>
            </a:r>
            <a:r>
              <a:rPr lang="ko-KR" altLang="en-US" sz="1200" dirty="0"/>
              <a:t>명 </a:t>
            </a:r>
            <a:r>
              <a:rPr lang="en-US" altLang="ko-KR" sz="1200" dirty="0"/>
              <a:t>(50</a:t>
            </a:r>
            <a:r>
              <a:rPr lang="ko-KR" altLang="en-US" sz="1200" dirty="0"/>
              <a:t>대</a:t>
            </a:r>
            <a:r>
              <a:rPr lang="en-US" altLang="ko-KR" sz="1200" dirty="0"/>
              <a:t>: 5</a:t>
            </a:r>
            <a:r>
              <a:rPr lang="ko-KR" altLang="en-US" sz="1200" dirty="0"/>
              <a:t>명</a:t>
            </a:r>
            <a:r>
              <a:rPr lang="en-US" altLang="ko-KR" sz="1200" dirty="0"/>
              <a:t>, 70</a:t>
            </a:r>
            <a:r>
              <a:rPr lang="ko-KR" altLang="en-US" sz="1200" dirty="0"/>
              <a:t>대</a:t>
            </a:r>
            <a:r>
              <a:rPr lang="en-US" altLang="ko-KR" sz="1200" dirty="0"/>
              <a:t>: 2</a:t>
            </a:r>
            <a:r>
              <a:rPr lang="ko-KR" altLang="en-US" sz="1200" dirty="0"/>
              <a:t>명</a:t>
            </a:r>
            <a:r>
              <a:rPr lang="en-US" altLang="ko-KR" sz="1200" dirty="0"/>
              <a:t>, 80</a:t>
            </a:r>
            <a:r>
              <a:rPr lang="ko-KR" altLang="en-US" sz="1200" dirty="0"/>
              <a:t>대</a:t>
            </a:r>
            <a:r>
              <a:rPr lang="en-US" altLang="ko-KR" sz="1200" dirty="0"/>
              <a:t>: 4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B5CC7-ED24-45D9-95D4-22148FF2556E}"/>
              </a:ext>
            </a:extLst>
          </p:cNvPr>
          <p:cNvSpPr/>
          <p:nvPr/>
        </p:nvSpPr>
        <p:spPr>
          <a:xfrm>
            <a:off x="6615486" y="2765004"/>
            <a:ext cx="5576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: 2020.05.30.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: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금호강 인근 산책로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대현 어린이 공원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경북대 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일청담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주변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 장년층 및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7, 80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 고령층 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(60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: 1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70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: 10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80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: 4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2" name="_x211739896">
            <a:extLst>
              <a:ext uri="{FF2B5EF4-FFF2-40B4-BE49-F238E27FC236}">
                <a16:creationId xmlns:a16="http://schemas.microsoft.com/office/drawing/2014/main" id="{57AB78BE-1255-465E-8353-77628600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97" y="3830504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_x211739736">
            <a:extLst>
              <a:ext uri="{FF2B5EF4-FFF2-40B4-BE49-F238E27FC236}">
                <a16:creationId xmlns:a16="http://schemas.microsoft.com/office/drawing/2014/main" id="{7EDC6AB8-91E5-4482-A68B-ACD1DB263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03" y="3830504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_x211741016">
            <a:extLst>
              <a:ext uri="{FF2B5EF4-FFF2-40B4-BE49-F238E27FC236}">
                <a16:creationId xmlns:a16="http://schemas.microsoft.com/office/drawing/2014/main" id="{3255C6C6-862B-4C64-8EF5-8407FA2F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03" y="5102097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_x211741496">
            <a:extLst>
              <a:ext uri="{FF2B5EF4-FFF2-40B4-BE49-F238E27FC236}">
                <a16:creationId xmlns:a16="http://schemas.microsoft.com/office/drawing/2014/main" id="{DF2E75C6-2D1B-4A14-BFF6-7057C240F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10" y="5102097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_x212045208">
            <a:extLst>
              <a:ext uri="{FF2B5EF4-FFF2-40B4-BE49-F238E27FC236}">
                <a16:creationId xmlns:a16="http://schemas.microsoft.com/office/drawing/2014/main" id="{F518384C-665F-4B87-A499-A8829BE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02" y="3957640"/>
            <a:ext cx="1681675" cy="219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_x212046248">
            <a:extLst>
              <a:ext uri="{FF2B5EF4-FFF2-40B4-BE49-F238E27FC236}">
                <a16:creationId xmlns:a16="http://schemas.microsoft.com/office/drawing/2014/main" id="{CB5CC7AD-5F96-4340-88C0-DEAA7A56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1" y="3938590"/>
            <a:ext cx="1316750" cy="9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_x212046008">
            <a:extLst>
              <a:ext uri="{FF2B5EF4-FFF2-40B4-BE49-F238E27FC236}">
                <a16:creationId xmlns:a16="http://schemas.microsoft.com/office/drawing/2014/main" id="{B281D67D-D726-43F2-9E47-AFDF49731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0" y="5158496"/>
            <a:ext cx="1316751" cy="9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54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3BFE17-075A-40B3-909B-6417E72BB723}"/>
              </a:ext>
            </a:extLst>
          </p:cNvPr>
          <p:cNvSpPr/>
          <p:nvPr/>
        </p:nvSpPr>
        <p:spPr>
          <a:xfrm>
            <a:off x="4377109" y="915633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Test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48658-E2D6-41FB-9C73-9DE95B14DCDD}"/>
              </a:ext>
            </a:extLst>
          </p:cNvPr>
          <p:cNvSpPr/>
          <p:nvPr/>
        </p:nvSpPr>
        <p:spPr>
          <a:xfrm flipV="1">
            <a:off x="5837323" y="1499204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C01A4-F888-4697-8C03-D199EDD15DA5}"/>
              </a:ext>
            </a:extLst>
          </p:cNvPr>
          <p:cNvSpPr/>
          <p:nvPr/>
        </p:nvSpPr>
        <p:spPr>
          <a:xfrm>
            <a:off x="1281484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32B36B6-2AFC-4ACF-9862-D350900AC448}"/>
              </a:ext>
            </a:extLst>
          </p:cNvPr>
          <p:cNvCxnSpPr/>
          <p:nvPr/>
        </p:nvCxnSpPr>
        <p:spPr>
          <a:xfrm>
            <a:off x="6180666" y="3016083"/>
            <a:ext cx="0" cy="2300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0BF178-DC2B-4DFE-842C-2D065580B956}"/>
              </a:ext>
            </a:extLst>
          </p:cNvPr>
          <p:cNvSpPr/>
          <p:nvPr/>
        </p:nvSpPr>
        <p:spPr>
          <a:xfrm>
            <a:off x="7171876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</a:p>
        </p:txBody>
      </p:sp>
      <p:pic>
        <p:nvPicPr>
          <p:cNvPr id="18435" name="_x211843552">
            <a:extLst>
              <a:ext uri="{FF2B5EF4-FFF2-40B4-BE49-F238E27FC236}">
                <a16:creationId xmlns:a16="http://schemas.microsoft.com/office/drawing/2014/main" id="{B758C1E4-0D22-45C3-B37E-5C3EF3612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544323"/>
            <a:ext cx="2152645" cy="138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_x211843152">
            <a:extLst>
              <a:ext uri="{FF2B5EF4-FFF2-40B4-BE49-F238E27FC236}">
                <a16:creationId xmlns:a16="http://schemas.microsoft.com/office/drawing/2014/main" id="{71E26BB7-5881-4F4E-AFE1-F0BB4657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959" y="2627983"/>
            <a:ext cx="3416300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" name="_x211841632">
            <a:extLst>
              <a:ext uri="{FF2B5EF4-FFF2-40B4-BE49-F238E27FC236}">
                <a16:creationId xmlns:a16="http://schemas.microsoft.com/office/drawing/2014/main" id="{91DF48E5-29DF-4844-8E76-2E2A02A6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26" y="4578587"/>
            <a:ext cx="2771775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_x211716352">
            <a:extLst>
              <a:ext uri="{FF2B5EF4-FFF2-40B4-BE49-F238E27FC236}">
                <a16:creationId xmlns:a16="http://schemas.microsoft.com/office/drawing/2014/main" id="{A37A2CC6-58DF-44CF-9221-BC3732650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735" y="2826492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_x211716512">
            <a:extLst>
              <a:ext uri="{FF2B5EF4-FFF2-40B4-BE49-F238E27FC236}">
                <a16:creationId xmlns:a16="http://schemas.microsoft.com/office/drawing/2014/main" id="{CF38ECA7-9E9B-4FCE-9E69-FFA2D04D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113" y="2826491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_x211717152">
            <a:extLst>
              <a:ext uri="{FF2B5EF4-FFF2-40B4-BE49-F238E27FC236}">
                <a16:creationId xmlns:a16="http://schemas.microsoft.com/office/drawing/2014/main" id="{A5CDEB68-D10F-4576-A5E2-796D2807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735" y="4254378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_x211716112">
            <a:extLst>
              <a:ext uri="{FF2B5EF4-FFF2-40B4-BE49-F238E27FC236}">
                <a16:creationId xmlns:a16="http://schemas.microsoft.com/office/drawing/2014/main" id="{FBC2190B-5EC5-4893-BCCC-EAC481DAB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113" y="4254378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01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3BFE17-075A-40B3-909B-6417E72BB723}"/>
              </a:ext>
            </a:extLst>
          </p:cNvPr>
          <p:cNvSpPr/>
          <p:nvPr/>
        </p:nvSpPr>
        <p:spPr>
          <a:xfrm>
            <a:off x="4377109" y="915633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Test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48658-E2D6-41FB-9C73-9DE95B14DCDD}"/>
              </a:ext>
            </a:extLst>
          </p:cNvPr>
          <p:cNvSpPr/>
          <p:nvPr/>
        </p:nvSpPr>
        <p:spPr>
          <a:xfrm flipV="1">
            <a:off x="5837323" y="1499204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C01A4-F888-4697-8C03-D199EDD15DA5}"/>
              </a:ext>
            </a:extLst>
          </p:cNvPr>
          <p:cNvSpPr/>
          <p:nvPr/>
        </p:nvSpPr>
        <p:spPr>
          <a:xfrm>
            <a:off x="1281484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32B36B6-2AFC-4ACF-9862-D350900AC448}"/>
              </a:ext>
            </a:extLst>
          </p:cNvPr>
          <p:cNvCxnSpPr/>
          <p:nvPr/>
        </p:nvCxnSpPr>
        <p:spPr>
          <a:xfrm>
            <a:off x="6152091" y="3163285"/>
            <a:ext cx="0" cy="2300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0BF178-DC2B-4DFE-842C-2D065580B956}"/>
              </a:ext>
            </a:extLst>
          </p:cNvPr>
          <p:cNvSpPr/>
          <p:nvPr/>
        </p:nvSpPr>
        <p:spPr>
          <a:xfrm>
            <a:off x="7171876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33C4A-728E-48DB-BF2C-9EF290FE276A}"/>
              </a:ext>
            </a:extLst>
          </p:cNvPr>
          <p:cNvSpPr txBox="1"/>
          <p:nvPr/>
        </p:nvSpPr>
        <p:spPr>
          <a:xfrm>
            <a:off x="940737" y="3198167"/>
            <a:ext cx="253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- Ordering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1FA24-BD27-451D-850E-13DDBF32FD3D}"/>
              </a:ext>
            </a:extLst>
          </p:cNvPr>
          <p:cNvSpPr txBox="1"/>
          <p:nvPr/>
        </p:nvSpPr>
        <p:spPr>
          <a:xfrm>
            <a:off x="6817662" y="3198167"/>
            <a:ext cx="253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- Ordering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C5FA9-788C-4474-B152-F0B6884BDA20}"/>
              </a:ext>
            </a:extLst>
          </p:cNvPr>
          <p:cNvSpPr txBox="1"/>
          <p:nvPr/>
        </p:nvSpPr>
        <p:spPr>
          <a:xfrm>
            <a:off x="569261" y="4489941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Text &amp; Layout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2C5196-EC97-46E1-81BA-E1006B0727F3}"/>
              </a:ext>
            </a:extLst>
          </p:cNvPr>
          <p:cNvSpPr txBox="1"/>
          <p:nvPr/>
        </p:nvSpPr>
        <p:spPr>
          <a:xfrm>
            <a:off x="6417611" y="4489941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Text &amp; Layout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2EE4B-D166-4F91-B3D1-BC311D660699}"/>
              </a:ext>
            </a:extLst>
          </p:cNvPr>
          <p:cNvSpPr txBox="1"/>
          <p:nvPr/>
        </p:nvSpPr>
        <p:spPr>
          <a:xfrm>
            <a:off x="277264" y="3874831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Sequence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C455B7-E3B9-40DE-98CC-808686EBDB66}"/>
              </a:ext>
            </a:extLst>
          </p:cNvPr>
          <p:cNvSpPr txBox="1"/>
          <p:nvPr/>
        </p:nvSpPr>
        <p:spPr>
          <a:xfrm>
            <a:off x="3578953" y="3167389"/>
            <a:ext cx="10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82%</a:t>
            </a:r>
            <a:endParaRPr kumimoji="1" lang="ko-KR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1D8E1D-26E0-4278-BB19-A5C088AF9A23}"/>
              </a:ext>
            </a:extLst>
          </p:cNvPr>
          <p:cNvSpPr txBox="1"/>
          <p:nvPr/>
        </p:nvSpPr>
        <p:spPr>
          <a:xfrm>
            <a:off x="9481641" y="3176884"/>
            <a:ext cx="10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87%</a:t>
            </a:r>
            <a:endParaRPr kumimoji="1" lang="ko-KR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61BEB7-6B21-45AF-B8AC-4B2EA942AEFC}"/>
              </a:ext>
            </a:extLst>
          </p:cNvPr>
          <p:cNvSpPr txBox="1"/>
          <p:nvPr/>
        </p:nvSpPr>
        <p:spPr>
          <a:xfrm rot="2700000">
            <a:off x="4322395" y="2917159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689A8A-C2C5-46AB-A77B-D24A0B42486A}"/>
              </a:ext>
            </a:extLst>
          </p:cNvPr>
          <p:cNvSpPr txBox="1"/>
          <p:nvPr/>
        </p:nvSpPr>
        <p:spPr>
          <a:xfrm rot="2700000">
            <a:off x="10182236" y="2867302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FB75A9-475F-4FCB-A6B7-07788E201BE1}"/>
              </a:ext>
            </a:extLst>
          </p:cNvPr>
          <p:cNvSpPr txBox="1"/>
          <p:nvPr/>
        </p:nvSpPr>
        <p:spPr>
          <a:xfrm>
            <a:off x="3615599" y="3913319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24073-8EE2-471F-AC94-54B9216B48F5}"/>
              </a:ext>
            </a:extLst>
          </p:cNvPr>
          <p:cNvSpPr txBox="1"/>
          <p:nvPr/>
        </p:nvSpPr>
        <p:spPr>
          <a:xfrm>
            <a:off x="4003771" y="4489940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8ED1FA-3006-4A27-9050-94CAECC09129}"/>
              </a:ext>
            </a:extLst>
          </p:cNvPr>
          <p:cNvSpPr txBox="1"/>
          <p:nvPr/>
        </p:nvSpPr>
        <p:spPr>
          <a:xfrm>
            <a:off x="9844949" y="4489940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3F302E-D258-4FC3-906F-6060A425CA81}"/>
              </a:ext>
            </a:extLst>
          </p:cNvPr>
          <p:cNvSpPr txBox="1"/>
          <p:nvPr/>
        </p:nvSpPr>
        <p:spPr>
          <a:xfrm>
            <a:off x="6747105" y="3801465"/>
            <a:ext cx="253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Time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51E7E-6567-44F7-9E08-7EE393506C69}"/>
              </a:ext>
            </a:extLst>
          </p:cNvPr>
          <p:cNvSpPr txBox="1"/>
          <p:nvPr/>
        </p:nvSpPr>
        <p:spPr>
          <a:xfrm>
            <a:off x="9278511" y="3841737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52sec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193FC5-D397-4193-B129-8154C5250FD1}"/>
              </a:ext>
            </a:extLst>
          </p:cNvPr>
          <p:cNvSpPr txBox="1"/>
          <p:nvPr/>
        </p:nvSpPr>
        <p:spPr>
          <a:xfrm>
            <a:off x="5938170" y="5098477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Guide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3A010B-20FD-4A79-AFAD-6D4BFACC3918}"/>
              </a:ext>
            </a:extLst>
          </p:cNvPr>
          <p:cNvSpPr txBox="1"/>
          <p:nvPr/>
        </p:nvSpPr>
        <p:spPr>
          <a:xfrm>
            <a:off x="8909397" y="5116861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340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769E78-84C2-44DF-935D-94073E923E12}"/>
              </a:ext>
            </a:extLst>
          </p:cNvPr>
          <p:cNvSpPr txBox="1"/>
          <p:nvPr/>
        </p:nvSpPr>
        <p:spPr>
          <a:xfrm>
            <a:off x="2120966" y="2958554"/>
            <a:ext cx="7950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Collaboration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5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90FFC609-2D98-4514-A9B1-6EC220EC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16" y="1343906"/>
            <a:ext cx="2121191" cy="11878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 descr="스크린샷, 컴퓨터, 노트북, 화면이(가) 표시된 사진&#10;&#10;자동 생성된 설명">
            <a:extLst>
              <a:ext uri="{FF2B5EF4-FFF2-40B4-BE49-F238E27FC236}">
                <a16:creationId xmlns:a16="http://schemas.microsoft.com/office/drawing/2014/main" id="{3CF48E69-4E4E-490A-9063-8309044F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26" y="3660096"/>
            <a:ext cx="2752083" cy="2427479"/>
          </a:xfrm>
          <a:prstGeom prst="rect">
            <a:avLst/>
          </a:prstGeom>
        </p:spPr>
      </p:pic>
      <p:pic>
        <p:nvPicPr>
          <p:cNvPr id="6" name="그림 5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97640462-2256-4F49-B679-2187BC2F9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06" y="1723795"/>
            <a:ext cx="4335453" cy="193630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0F96074-8063-4FBE-9B4B-E39E5B16A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447" y="3660096"/>
            <a:ext cx="3242515" cy="24274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9778F4-3C7A-43F0-992F-0FDAABB41659}"/>
              </a:ext>
            </a:extLst>
          </p:cNvPr>
          <p:cNvSpPr txBox="1"/>
          <p:nvPr/>
        </p:nvSpPr>
        <p:spPr>
          <a:xfrm>
            <a:off x="6709439" y="2272551"/>
            <a:ext cx="5169733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URL: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https://github.com/Naury74/CPL2_20201_Team13.git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A7A52-D3F0-4860-B8D1-D34387FB29D8}"/>
              </a:ext>
            </a:extLst>
          </p:cNvPr>
          <p:cNvSpPr txBox="1"/>
          <p:nvPr/>
        </p:nvSpPr>
        <p:spPr>
          <a:xfrm>
            <a:off x="7472938" y="3529108"/>
            <a:ext cx="1909187" cy="134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오경석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Naury74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이지민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blapis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박성원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tt0410tt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futory12</a:t>
            </a:r>
          </a:p>
        </p:txBody>
      </p:sp>
      <p:pic>
        <p:nvPicPr>
          <p:cNvPr id="19457" name="_x212116560">
            <a:extLst>
              <a:ext uri="{FF2B5EF4-FFF2-40B4-BE49-F238E27FC236}">
                <a16:creationId xmlns:a16="http://schemas.microsoft.com/office/drawing/2014/main" id="{EDC53BA1-1B62-4E54-A4CD-268E21D55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63" y="4987423"/>
            <a:ext cx="3506211" cy="146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92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16F10FF-19D8-4CD9-B407-C2B61BA39174}"/>
              </a:ext>
            </a:extLst>
          </p:cNvPr>
          <p:cNvSpPr/>
          <p:nvPr/>
        </p:nvSpPr>
        <p:spPr>
          <a:xfrm>
            <a:off x="2253352" y="1399490"/>
            <a:ext cx="3409627" cy="300667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3D846-8A32-4687-A4EF-21BFDEEBBE1F}"/>
              </a:ext>
            </a:extLst>
          </p:cNvPr>
          <p:cNvSpPr/>
          <p:nvPr/>
        </p:nvSpPr>
        <p:spPr>
          <a:xfrm>
            <a:off x="6579120" y="1399490"/>
            <a:ext cx="3409627" cy="300667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2508141" y="5228475"/>
            <a:ext cx="7175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kiosk are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 Suitable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older people to use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08359-B6E7-46A1-B8EC-8953970C7190}"/>
              </a:ext>
            </a:extLst>
          </p:cNvPr>
          <p:cNvSpPr txBox="1"/>
          <p:nvPr/>
        </p:nvSpPr>
        <p:spPr>
          <a:xfrm>
            <a:off x="3063205" y="4388389"/>
            <a:ext cx="178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for Staff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6674738" y="4388389"/>
            <a:ext cx="321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on the use of kiosks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6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BD54A-803B-4431-89A3-8201AA6A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6" y="1211607"/>
            <a:ext cx="2699908" cy="269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8C90C-98A4-40BA-94A3-C981D4D90892}"/>
              </a:ext>
            </a:extLst>
          </p:cNvPr>
          <p:cNvSpPr txBox="1"/>
          <p:nvPr/>
        </p:nvSpPr>
        <p:spPr>
          <a:xfrm>
            <a:off x="7202089" y="2099463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CPL2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0FB3F-C5BF-4FC4-8488-EF0923207804}"/>
              </a:ext>
            </a:extLst>
          </p:cNvPr>
          <p:cNvSpPr txBox="1"/>
          <p:nvPr/>
        </p:nvSpPr>
        <p:spPr>
          <a:xfrm>
            <a:off x="7202089" y="2684238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TEAM 13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DEC7-CE36-468E-8D43-BE64E68E75F9}"/>
              </a:ext>
            </a:extLst>
          </p:cNvPr>
          <p:cNvSpPr txBox="1"/>
          <p:nvPr/>
        </p:nvSpPr>
        <p:spPr>
          <a:xfrm>
            <a:off x="5008875" y="2484177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1D69DBBF-E4E2-4C1C-93A6-60A8C4B5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83" y="3900030"/>
            <a:ext cx="1284055" cy="12840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FB28DC-0A95-47DC-92E2-A6D1DCA487AE}"/>
              </a:ext>
            </a:extLst>
          </p:cNvPr>
          <p:cNvSpPr txBox="1"/>
          <p:nvPr/>
        </p:nvSpPr>
        <p:spPr>
          <a:xfrm>
            <a:off x="3411968" y="5184085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Discord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DD109A7-D9D2-4A7D-A8E5-EF04AEFA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14" y="3960172"/>
            <a:ext cx="1163770" cy="11637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92ECE0-709E-4B93-871A-8294CCA30AAF}"/>
              </a:ext>
            </a:extLst>
          </p:cNvPr>
          <p:cNvSpPr txBox="1"/>
          <p:nvPr/>
        </p:nvSpPr>
        <p:spPr>
          <a:xfrm>
            <a:off x="5514114" y="5184085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Hang Out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노란색이(가) 표시된 사진&#10;&#10;자동 생성된 설명">
            <a:extLst>
              <a:ext uri="{FF2B5EF4-FFF2-40B4-BE49-F238E27FC236}">
                <a16:creationId xmlns:a16="http://schemas.microsoft.com/office/drawing/2014/main" id="{7A424F75-B0E3-4F17-B1EA-039F621F0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60" y="3889566"/>
            <a:ext cx="1298283" cy="12840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0DF367-12BC-490A-9B0C-44AEB56EC513}"/>
              </a:ext>
            </a:extLst>
          </p:cNvPr>
          <p:cNvSpPr txBox="1"/>
          <p:nvPr/>
        </p:nvSpPr>
        <p:spPr>
          <a:xfrm>
            <a:off x="7605878" y="5173621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Kakao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Talk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5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BD54A-803B-4431-89A3-8201AA6A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6" y="1211607"/>
            <a:ext cx="2699908" cy="269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8C90C-98A4-40BA-94A3-C981D4D90892}"/>
              </a:ext>
            </a:extLst>
          </p:cNvPr>
          <p:cNvSpPr txBox="1"/>
          <p:nvPr/>
        </p:nvSpPr>
        <p:spPr>
          <a:xfrm>
            <a:off x="7202089" y="2099463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CPL2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0FB3F-C5BF-4FC4-8488-EF0923207804}"/>
              </a:ext>
            </a:extLst>
          </p:cNvPr>
          <p:cNvSpPr txBox="1"/>
          <p:nvPr/>
        </p:nvSpPr>
        <p:spPr>
          <a:xfrm>
            <a:off x="7202089" y="2684238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TEAM 13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DEC7-CE36-468E-8D43-BE64E68E75F9}"/>
              </a:ext>
            </a:extLst>
          </p:cNvPr>
          <p:cNvSpPr txBox="1"/>
          <p:nvPr/>
        </p:nvSpPr>
        <p:spPr>
          <a:xfrm>
            <a:off x="5008875" y="2484177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_x211942784">
            <a:extLst>
              <a:ext uri="{FF2B5EF4-FFF2-40B4-BE49-F238E27FC236}">
                <a16:creationId xmlns:a16="http://schemas.microsoft.com/office/drawing/2014/main" id="{3B36BF99-3554-412E-A2C9-EFD012566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90" y="3946141"/>
            <a:ext cx="1534108" cy="24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_x211942304">
            <a:extLst>
              <a:ext uri="{FF2B5EF4-FFF2-40B4-BE49-F238E27FC236}">
                <a16:creationId xmlns:a16="http://schemas.microsoft.com/office/drawing/2014/main" id="{A5327275-DCB5-4C9C-B898-92ED6218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04" y="3946141"/>
            <a:ext cx="1534108" cy="24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5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5882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2020-03-18   18:00 ~ 18:45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project topics and detailed progress plans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Decide the responsibilities of each team member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43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Project Development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81E20A3-24BB-42BA-92F9-F572ED046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683" y="3025385"/>
            <a:ext cx="2507680" cy="34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2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2020-03-25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88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layout and use frequency of voice order assistance function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development priorities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4" y="3228974"/>
            <a:ext cx="442455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11F3E7-71FE-47BD-B1F2-3144ECAE6D8C}"/>
              </a:ext>
            </a:extLst>
          </p:cNvPr>
          <p:cNvSpPr txBox="1"/>
          <p:nvPr/>
        </p:nvSpPr>
        <p:spPr>
          <a:xfrm>
            <a:off x="1604210" y="247124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Determining theme and color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222C7-0854-430A-8336-241E34FA0347}"/>
              </a:ext>
            </a:extLst>
          </p:cNvPr>
          <p:cNvSpPr txBox="1"/>
          <p:nvPr/>
        </p:nvSpPr>
        <p:spPr>
          <a:xfrm>
            <a:off x="1604210" y="277555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Discuss order sequence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6CEA0-E077-465C-9635-90F16729F4FA}"/>
              </a:ext>
            </a:extLst>
          </p:cNvPr>
          <p:cNvSpPr txBox="1"/>
          <p:nvPr/>
        </p:nvSpPr>
        <p:spPr>
          <a:xfrm>
            <a:off x="1614600" y="37339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Placement of speech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A92217-4D2A-4C2D-B4A7-D6C57CA30CDD}"/>
              </a:ext>
            </a:extLst>
          </p:cNvPr>
          <p:cNvSpPr txBox="1"/>
          <p:nvPr/>
        </p:nvSpPr>
        <p:spPr>
          <a:xfrm>
            <a:off x="1614600" y="443772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development above all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04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705FE6-26C7-433A-ABA9-D7CB9FBDDB33}"/>
              </a:ext>
            </a:extLst>
          </p:cNvPr>
          <p:cNvGrpSpPr/>
          <p:nvPr/>
        </p:nvGrpSpPr>
        <p:grpSpPr>
          <a:xfrm>
            <a:off x="9891027" y="2154837"/>
            <a:ext cx="1338505" cy="2507681"/>
            <a:chOff x="9343271" y="1005533"/>
            <a:chExt cx="1338505" cy="250768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F5E9C9E-D240-4BEC-A984-39E8526CA943}"/>
                </a:ext>
              </a:extLst>
            </p:cNvPr>
            <p:cNvSpPr/>
            <p:nvPr/>
          </p:nvSpPr>
          <p:spPr>
            <a:xfrm rot="16200000">
              <a:off x="8758683" y="1590121"/>
              <a:ext cx="2507681" cy="1338505"/>
            </a:xfrm>
            <a:prstGeom prst="round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2BBC662-ACB8-40A4-87B4-D25B421F53EB}"/>
                </a:ext>
              </a:extLst>
            </p:cNvPr>
            <p:cNvSpPr/>
            <p:nvPr/>
          </p:nvSpPr>
          <p:spPr>
            <a:xfrm>
              <a:off x="9461958" y="1266527"/>
              <a:ext cx="1093065" cy="205048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3428B31-CF37-40E7-99DC-DDD4AE7354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08491" y="960479"/>
              <a:ext cx="0" cy="29834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2020-04-01   18:00 ~ 20:30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 using Adobe XD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Establishing android application development plan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2A4F0F1-637D-4705-86DE-FFB35F8B5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37" y="1630505"/>
            <a:ext cx="2394415" cy="3596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7389E5-A382-4B45-8A9A-B3A56E4CA090}"/>
              </a:ext>
            </a:extLst>
          </p:cNvPr>
          <p:cNvSpPr txBox="1"/>
          <p:nvPr/>
        </p:nvSpPr>
        <p:spPr>
          <a:xfrm>
            <a:off x="1612611" y="2739612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 and sequence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E52A03-A162-47EE-BE06-845B7748269E}"/>
              </a:ext>
            </a:extLst>
          </p:cNvPr>
          <p:cNvSpPr txBox="1"/>
          <p:nvPr/>
        </p:nvSpPr>
        <p:spPr>
          <a:xfrm>
            <a:off x="1597395" y="374676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menu select screen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58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401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2020-04-08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additions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22707" y="2868182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the application of additional voice order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6" y="3858526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implementation and discussing modifications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50B2B19-DA23-418B-9035-F35275CE5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10" y="3129774"/>
            <a:ext cx="2310554" cy="3411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D5C0CE-A055-410A-AAD4-0E538481FBB8}"/>
              </a:ext>
            </a:extLst>
          </p:cNvPr>
          <p:cNvSpPr txBox="1"/>
          <p:nvPr/>
        </p:nvSpPr>
        <p:spPr>
          <a:xfrm>
            <a:off x="1604210" y="2526898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of clarity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E744DF-99B8-4A05-A0CB-60EDCE30AF5B}"/>
              </a:ext>
            </a:extLst>
          </p:cNvPr>
          <p:cNvSpPr txBox="1"/>
          <p:nvPr/>
        </p:nvSpPr>
        <p:spPr>
          <a:xfrm>
            <a:off x="1604210" y="350245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KOMORAN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F4A6A4-2CA5-45BE-A1C0-83B06C6DEAF3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select screen and Order-list Bug fix (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6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401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2020-04-15   18:00 ~ 22:00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improve visibility and readability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additional required buttons and features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Detailed determination of next week's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964" y="3102011"/>
            <a:ext cx="207240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9AE9AB-21B7-43FD-8475-D5E4BA20D86E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the payment UI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8B965-215A-4F67-93D0-FCEFB253B6D8}"/>
              </a:ext>
            </a:extLst>
          </p:cNvPr>
          <p:cNvSpPr txBox="1"/>
          <p:nvPr/>
        </p:nvSpPr>
        <p:spPr>
          <a:xfrm>
            <a:off x="1617332" y="371409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button required in option selecting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1D30C-FFE3-426F-B1F9-637A6CA7D8EB}"/>
              </a:ext>
            </a:extLst>
          </p:cNvPr>
          <p:cNvSpPr txBox="1"/>
          <p:nvPr/>
        </p:nvSpPr>
        <p:spPr>
          <a:xfrm>
            <a:off x="1617332" y="277144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text size and change button image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59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17:40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54079" y="5167704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CSP MOBILE LAB Office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4" y="5645015"/>
            <a:ext cx="269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Detailed Changes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camera application plan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resource management measures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48" y="3336024"/>
            <a:ext cx="1985516" cy="2473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20:30 ~ 21:00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menu information text size increase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operate camera in background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termination issue when returning to B&amp;N (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41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2020-04-28   17:40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Face Detection Method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camera application plan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Change Some Layout 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045" y="3336639"/>
            <a:ext cx="1874319" cy="2862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2020-04-29   18:30 ~ 18:40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implement method of Face Detection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operate camera in background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bottom layout of mic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83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2020-05-06   18:15 ~ 19:40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Face Detection Method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506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Accuracy Improvement of Voice Order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6196" y="3336023"/>
            <a:ext cx="1980168" cy="30172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1358608" y="527106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1358607" y="5619734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implement method of Face Detection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KOMORAN library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674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BD54A-803B-4431-89A3-8201AA6A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6" y="1211607"/>
            <a:ext cx="2699908" cy="269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8C90C-98A4-40BA-94A3-C981D4D90892}"/>
              </a:ext>
            </a:extLst>
          </p:cNvPr>
          <p:cNvSpPr txBox="1"/>
          <p:nvPr/>
        </p:nvSpPr>
        <p:spPr>
          <a:xfrm>
            <a:off x="7202089" y="2099463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CPL2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0FB3F-C5BF-4FC4-8488-EF0923207804}"/>
              </a:ext>
            </a:extLst>
          </p:cNvPr>
          <p:cNvSpPr txBox="1"/>
          <p:nvPr/>
        </p:nvSpPr>
        <p:spPr>
          <a:xfrm>
            <a:off x="7202089" y="2684238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TEAM 13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A95D68-B545-4CCC-A791-6524E733E6F5}"/>
              </a:ext>
            </a:extLst>
          </p:cNvPr>
          <p:cNvGrpSpPr/>
          <p:nvPr/>
        </p:nvGrpSpPr>
        <p:grpSpPr>
          <a:xfrm>
            <a:off x="5444500" y="3691156"/>
            <a:ext cx="1269984" cy="2389213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65D3EB9C-A403-45A2-90B8-C0D25D0A926F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1896B4-0C64-41F4-96D9-8D81E713AA94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15A3B39-655B-458C-8D40-B0223B15680C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3" name="모서리가 둥근 직사각형 8">
                <a:extLst>
                  <a:ext uri="{FF2B5EF4-FFF2-40B4-BE49-F238E27FC236}">
                    <a16:creationId xmlns:a16="http://schemas.microsoft.com/office/drawing/2014/main" id="{4ECACE63-4052-4BCC-8CAF-D510030879B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FF0E160-418E-4A00-8E88-D4114110784C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1AEFC79-6877-4E7A-BD85-056C575CE44F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30113BD-7968-4690-81AE-21E9A28E763F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48A2A96-337B-4EBC-A535-2ABCB957890E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215DEC7-CE36-468E-8D43-BE64E68E75F9}"/>
              </a:ext>
            </a:extLst>
          </p:cNvPr>
          <p:cNvSpPr txBox="1"/>
          <p:nvPr/>
        </p:nvSpPr>
        <p:spPr>
          <a:xfrm>
            <a:off x="5008875" y="2484177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A228106-E97E-4DDD-9A51-F43C4BCF5BC1}"/>
              </a:ext>
            </a:extLst>
          </p:cNvPr>
          <p:cNvGrpSpPr/>
          <p:nvPr/>
        </p:nvGrpSpPr>
        <p:grpSpPr>
          <a:xfrm>
            <a:off x="5544890" y="4207518"/>
            <a:ext cx="1132014" cy="953104"/>
            <a:chOff x="6778645" y="3853788"/>
            <a:chExt cx="2404220" cy="202424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F33E006-460D-4856-BFDE-069BBDF93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8645" y="3853788"/>
              <a:ext cx="2404220" cy="2024244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D8DD151-7367-4634-9819-5FB1D1385787}"/>
                </a:ext>
              </a:extLst>
            </p:cNvPr>
            <p:cNvCxnSpPr>
              <a:cxnSpLocks/>
            </p:cNvCxnSpPr>
            <p:nvPr/>
          </p:nvCxnSpPr>
          <p:spPr>
            <a:xfrm>
              <a:off x="7375857" y="4104183"/>
              <a:ext cx="184558" cy="1313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7392640-48DA-4BF7-9BB7-04B1112E5076}"/>
                </a:ext>
              </a:extLst>
            </p:cNvPr>
            <p:cNvCxnSpPr>
              <a:cxnSpLocks/>
            </p:cNvCxnSpPr>
            <p:nvPr/>
          </p:nvCxnSpPr>
          <p:spPr>
            <a:xfrm>
              <a:off x="7512524" y="3912677"/>
              <a:ext cx="140170" cy="257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E7EF130-8240-407F-B665-9D5A175AD768}"/>
                </a:ext>
              </a:extLst>
            </p:cNvPr>
            <p:cNvCxnSpPr>
              <a:cxnSpLocks/>
            </p:cNvCxnSpPr>
            <p:nvPr/>
          </p:nvCxnSpPr>
          <p:spPr>
            <a:xfrm>
              <a:off x="7744973" y="3912677"/>
              <a:ext cx="0" cy="1915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7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2020-05-12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IPACT 2020 - register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Change of resolution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1</a:t>
            </a:r>
            <a:r>
              <a:rPr lang="en-US" altLang="ko-KR" sz="1600" baseline="30000" dirty="0">
                <a:solidFill>
                  <a:srgbClr val="C00000"/>
                </a:solidFill>
              </a:rPr>
              <a:t>st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045" y="3354679"/>
            <a:ext cx="1874319" cy="28259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2020-05-13   18:20 ~ 18:50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device and management resource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detailed plan of 1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374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2020-05-19   18:00 ~ 19:00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Change Some Layout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54079" y="2855669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2</a:t>
            </a:r>
            <a:r>
              <a:rPr lang="en-US" altLang="ko-KR" sz="1600" baseline="30000" dirty="0">
                <a:solidFill>
                  <a:srgbClr val="C00000"/>
                </a:solidFill>
              </a:rPr>
              <a:t>nd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0623" y="3354679"/>
            <a:ext cx="1857163" cy="28259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43828" y="3253545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detailed plan of 2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426879-2B26-422B-941F-5D3D9DC31C45}"/>
              </a:ext>
            </a:extLst>
          </p:cNvPr>
          <p:cNvSpPr txBox="1"/>
          <p:nvPr/>
        </p:nvSpPr>
        <p:spPr>
          <a:xfrm>
            <a:off x="1354079" y="5167704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CSP MOBILE LAB Office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655600-FED8-4381-BFA6-2EE6348C14B4}"/>
              </a:ext>
            </a:extLst>
          </p:cNvPr>
          <p:cNvSpPr txBox="1"/>
          <p:nvPr/>
        </p:nvSpPr>
        <p:spPr>
          <a:xfrm>
            <a:off x="1338394" y="5645015"/>
            <a:ext cx="269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A928AB-42BE-4CF6-8FBD-A96A7E152B4B}"/>
              </a:ext>
            </a:extLst>
          </p:cNvPr>
          <p:cNvSpPr txBox="1"/>
          <p:nvPr/>
        </p:nvSpPr>
        <p:spPr>
          <a:xfrm>
            <a:off x="1628142" y="248052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option select layout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3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2020-05-26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Feedback to Solved Issue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1879" y="3354679"/>
            <a:ext cx="1854650" cy="28259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2020-05-26   18:40 ~ 19:10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of Voice record (Solved)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6F4087-C9FA-4D22-8120-B4FAB28B6984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03A62E-4162-4B96-820C-4373A1532760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C7A7ED1-7628-4C37-A2E2-5921BB6AE4E0}"/>
              </a:ext>
            </a:extLst>
          </p:cNvPr>
          <p:cNvSpPr txBox="1"/>
          <p:nvPr/>
        </p:nvSpPr>
        <p:spPr>
          <a:xfrm>
            <a:off x="3948206" y="5163345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Ji Min ‘s Home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C77414-265C-4CD7-AFBA-D835B7438C35}"/>
              </a:ext>
            </a:extLst>
          </p:cNvPr>
          <p:cNvSpPr txBox="1"/>
          <p:nvPr/>
        </p:nvSpPr>
        <p:spPr>
          <a:xfrm>
            <a:off x="1358607" y="203489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2</a:t>
            </a:r>
            <a:r>
              <a:rPr lang="en-US" altLang="ko-KR" sz="1600" baseline="30000" dirty="0">
                <a:solidFill>
                  <a:srgbClr val="C00000"/>
                </a:solidFill>
              </a:rPr>
              <a:t>nd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DB6B88-0D78-4898-A724-31FBDE6A382E}"/>
              </a:ext>
            </a:extLst>
          </p:cNvPr>
          <p:cNvSpPr txBox="1"/>
          <p:nvPr/>
        </p:nvSpPr>
        <p:spPr>
          <a:xfrm>
            <a:off x="1648356" y="243276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detailed plan of 2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7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2020-06-02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Feedback to Solved Issue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1879" y="3359627"/>
            <a:ext cx="1854650" cy="28160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2020-06-03   18:10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of Voice order (Solved)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6F4087-C9FA-4D22-8120-B4FAB28B6984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03A62E-4162-4B96-820C-4373A1532760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C77414-265C-4CD7-AFBA-D835B7438C35}"/>
              </a:ext>
            </a:extLst>
          </p:cNvPr>
          <p:cNvSpPr txBox="1"/>
          <p:nvPr/>
        </p:nvSpPr>
        <p:spPr>
          <a:xfrm>
            <a:off x="1358607" y="203489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Feedback 2</a:t>
            </a:r>
            <a:r>
              <a:rPr lang="en-US" altLang="ko-KR" sz="1600" baseline="30000" dirty="0">
                <a:solidFill>
                  <a:srgbClr val="C00000"/>
                </a:solidFill>
              </a:rPr>
              <a:t>nd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DB6B88-0D78-4898-A724-31FBDE6A382E}"/>
              </a:ext>
            </a:extLst>
          </p:cNvPr>
          <p:cNvSpPr txBox="1"/>
          <p:nvPr/>
        </p:nvSpPr>
        <p:spPr>
          <a:xfrm>
            <a:off x="1648356" y="243276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some layout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57774B-1B6D-4F1A-B0DA-CD1B3820704B}"/>
              </a:ext>
            </a:extLst>
          </p:cNvPr>
          <p:cNvSpPr txBox="1"/>
          <p:nvPr/>
        </p:nvSpPr>
        <p:spPr>
          <a:xfrm>
            <a:off x="3945778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6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2020-06-09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Fixed Some Issue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of order-list (Solved)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6F4087-C9FA-4D22-8120-B4FAB28B6984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03A62E-4162-4B96-820C-4373A1532760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C77414-265C-4CD7-AFBA-D835B7438C35}"/>
              </a:ext>
            </a:extLst>
          </p:cNvPr>
          <p:cNvSpPr txBox="1"/>
          <p:nvPr/>
        </p:nvSpPr>
        <p:spPr>
          <a:xfrm>
            <a:off x="1358607" y="203489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Feedback to Internship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32D4CA-50DE-422B-B466-3AB0B68C33F9}"/>
              </a:ext>
            </a:extLst>
          </p:cNvPr>
          <p:cNvSpPr txBox="1"/>
          <p:nvPr/>
        </p:nvSpPr>
        <p:spPr>
          <a:xfrm>
            <a:off x="1338394" y="5645015"/>
            <a:ext cx="269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6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11FE8D6-637E-42DC-98AB-79E990859ADB}"/>
              </a:ext>
            </a:extLst>
          </p:cNvPr>
          <p:cNvCxnSpPr>
            <a:cxnSpLocks/>
          </p:cNvCxnSpPr>
          <p:nvPr/>
        </p:nvCxnSpPr>
        <p:spPr>
          <a:xfrm>
            <a:off x="567394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0653A-F277-4BAD-99BC-00A9CCFCF41F}"/>
              </a:ext>
            </a:extLst>
          </p:cNvPr>
          <p:cNvSpPr txBox="1"/>
          <p:nvPr/>
        </p:nvSpPr>
        <p:spPr>
          <a:xfrm>
            <a:off x="1221223" y="1036898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052631-41D6-43CD-984E-CEA5653FBE39}"/>
              </a:ext>
            </a:extLst>
          </p:cNvPr>
          <p:cNvCxnSpPr>
            <a:cxnSpLocks/>
          </p:cNvCxnSpPr>
          <p:nvPr/>
        </p:nvCxnSpPr>
        <p:spPr>
          <a:xfrm>
            <a:off x="3285288" y="1127260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7A09DB-F11D-4D65-8558-6AEF177F6999}"/>
              </a:ext>
            </a:extLst>
          </p:cNvPr>
          <p:cNvSpPr txBox="1"/>
          <p:nvPr/>
        </p:nvSpPr>
        <p:spPr>
          <a:xfrm>
            <a:off x="1221228" y="236301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Idea-Sketch &amp;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Environment Building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1D1512-1E7F-4615-9281-A48F284329B2}"/>
              </a:ext>
            </a:extLst>
          </p:cNvPr>
          <p:cNvSpPr txBox="1"/>
          <p:nvPr/>
        </p:nvSpPr>
        <p:spPr>
          <a:xfrm>
            <a:off x="1221223" y="2963019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Design &amp; 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Prototype Production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A654DA-4E0C-43AB-B7B9-CE8451FDD43E}"/>
              </a:ext>
            </a:extLst>
          </p:cNvPr>
          <p:cNvSpPr txBox="1"/>
          <p:nvPr/>
        </p:nvSpPr>
        <p:spPr>
          <a:xfrm>
            <a:off x="1221223" y="3612576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UI / UX and F.D.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Production &amp; Apply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A358ED-B271-4890-AE66-18E8ED550898}"/>
              </a:ext>
            </a:extLst>
          </p:cNvPr>
          <p:cNvSpPr txBox="1"/>
          <p:nvPr/>
        </p:nvSpPr>
        <p:spPr>
          <a:xfrm>
            <a:off x="1221223" y="426213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Voice Order Assistant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C0057A-DEEA-4737-B890-0991BDBA4826}"/>
              </a:ext>
            </a:extLst>
          </p:cNvPr>
          <p:cNvSpPr txBox="1"/>
          <p:nvPr/>
        </p:nvSpPr>
        <p:spPr>
          <a:xfrm>
            <a:off x="1221223" y="4971652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Testing &amp; Debugging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D1A43-0DE5-416A-B7F1-308CDA5DA256}"/>
              </a:ext>
            </a:extLst>
          </p:cNvPr>
          <p:cNvSpPr txBox="1"/>
          <p:nvPr/>
        </p:nvSpPr>
        <p:spPr>
          <a:xfrm>
            <a:off x="1221223" y="5465728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Implementing Add-on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35CF47-1659-43D8-A7E8-D823273AC468}"/>
              </a:ext>
            </a:extLst>
          </p:cNvPr>
          <p:cNvSpPr txBox="1"/>
          <p:nvPr/>
        </p:nvSpPr>
        <p:spPr>
          <a:xfrm>
            <a:off x="4411295" y="1846595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March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382530-C5AD-45FC-87F5-55630B1BCC9D}"/>
              </a:ext>
            </a:extLst>
          </p:cNvPr>
          <p:cNvCxnSpPr>
            <a:cxnSpLocks/>
          </p:cNvCxnSpPr>
          <p:nvPr/>
        </p:nvCxnSpPr>
        <p:spPr>
          <a:xfrm>
            <a:off x="3504636" y="2671437"/>
            <a:ext cx="0" cy="2794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11CF60C-23F7-4F17-965A-D9FF1CA63966}"/>
              </a:ext>
            </a:extLst>
          </p:cNvPr>
          <p:cNvCxnSpPr>
            <a:cxnSpLocks/>
          </p:cNvCxnSpPr>
          <p:nvPr/>
        </p:nvCxnSpPr>
        <p:spPr>
          <a:xfrm>
            <a:off x="5673949" y="1943495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8399A1-D7DC-4A21-8F33-FFF17B91EB66}"/>
              </a:ext>
            </a:extLst>
          </p:cNvPr>
          <p:cNvSpPr txBox="1"/>
          <p:nvPr/>
        </p:nvSpPr>
        <p:spPr>
          <a:xfrm>
            <a:off x="6299505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BBA679-E2EA-4804-A884-5D201DBE5673}"/>
              </a:ext>
            </a:extLst>
          </p:cNvPr>
          <p:cNvSpPr txBox="1"/>
          <p:nvPr/>
        </p:nvSpPr>
        <p:spPr>
          <a:xfrm>
            <a:off x="8150997" y="1831113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4434C8-3037-48D6-BB11-831A5D0A718D}"/>
              </a:ext>
            </a:extLst>
          </p:cNvPr>
          <p:cNvSpPr txBox="1"/>
          <p:nvPr/>
        </p:nvSpPr>
        <p:spPr>
          <a:xfrm>
            <a:off x="9878284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F63A7B-D6A4-460D-B29D-D50A770F0FFB}"/>
              </a:ext>
            </a:extLst>
          </p:cNvPr>
          <p:cNvCxnSpPr>
            <a:cxnSpLocks/>
          </p:cNvCxnSpPr>
          <p:nvPr/>
        </p:nvCxnSpPr>
        <p:spPr>
          <a:xfrm>
            <a:off x="7472269" y="193785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8CAA446-8765-41FA-A942-F3FDA6FD4BD8}"/>
              </a:ext>
            </a:extLst>
          </p:cNvPr>
          <p:cNvCxnSpPr>
            <a:cxnSpLocks/>
          </p:cNvCxnSpPr>
          <p:nvPr/>
        </p:nvCxnSpPr>
        <p:spPr>
          <a:xfrm>
            <a:off x="9301069" y="195333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590F1B-03FF-4ED1-B72E-6013F6F90B25}"/>
              </a:ext>
            </a:extLst>
          </p:cNvPr>
          <p:cNvCxnSpPr>
            <a:cxnSpLocks/>
          </p:cNvCxnSpPr>
          <p:nvPr/>
        </p:nvCxnSpPr>
        <p:spPr>
          <a:xfrm>
            <a:off x="4855857" y="2671436"/>
            <a:ext cx="8180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B12B81CC-9DDF-492F-86FD-1DBD7220AE62}"/>
              </a:ext>
            </a:extLst>
          </p:cNvPr>
          <p:cNvSpPr/>
          <p:nvPr/>
        </p:nvSpPr>
        <p:spPr>
          <a:xfrm>
            <a:off x="7063551" y="3162089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EB73035-748A-4AFA-AA72-9735B3207EDE}"/>
              </a:ext>
            </a:extLst>
          </p:cNvPr>
          <p:cNvSpPr/>
          <p:nvPr/>
        </p:nvSpPr>
        <p:spPr>
          <a:xfrm>
            <a:off x="8646755" y="3816881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27914AD-798F-4CB5-8A40-31FA6BA99AE2}"/>
              </a:ext>
            </a:extLst>
          </p:cNvPr>
          <p:cNvSpPr/>
          <p:nvPr/>
        </p:nvSpPr>
        <p:spPr>
          <a:xfrm>
            <a:off x="9729382" y="4461203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D6F6A4E-D098-412E-B0AC-BDEDF01D9B77}"/>
              </a:ext>
            </a:extLst>
          </p:cNvPr>
          <p:cNvSpPr/>
          <p:nvPr/>
        </p:nvSpPr>
        <p:spPr>
          <a:xfrm>
            <a:off x="10270777" y="4909112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C2169BB-F6C3-4BF2-AF1C-39CD920BF364}"/>
              </a:ext>
            </a:extLst>
          </p:cNvPr>
          <p:cNvCxnSpPr>
            <a:cxnSpLocks/>
          </p:cNvCxnSpPr>
          <p:nvPr/>
        </p:nvCxnSpPr>
        <p:spPr>
          <a:xfrm>
            <a:off x="747226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DAD16C7-D1B4-40D7-BF84-5CD083D70AC2}"/>
              </a:ext>
            </a:extLst>
          </p:cNvPr>
          <p:cNvCxnSpPr>
            <a:cxnSpLocks/>
          </p:cNvCxnSpPr>
          <p:nvPr/>
        </p:nvCxnSpPr>
        <p:spPr>
          <a:xfrm>
            <a:off x="9301069" y="2307695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2D8B1BBD-DA6D-4457-A0CD-53596BA5DD28}"/>
              </a:ext>
            </a:extLst>
          </p:cNvPr>
          <p:cNvSpPr/>
          <p:nvPr/>
        </p:nvSpPr>
        <p:spPr>
          <a:xfrm>
            <a:off x="9258124" y="5506464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21EEBD0-CA38-4939-B1A1-42D765F94BF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73949" y="3224629"/>
            <a:ext cx="1389602" cy="80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56A59DA-A7DB-4438-ADF4-6391360909AA}"/>
              </a:ext>
            </a:extLst>
          </p:cNvPr>
          <p:cNvCxnSpPr>
            <a:cxnSpLocks/>
          </p:cNvCxnSpPr>
          <p:nvPr/>
        </p:nvCxnSpPr>
        <p:spPr>
          <a:xfrm>
            <a:off x="5924550" y="3884291"/>
            <a:ext cx="27432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F235CF7-66FA-4857-85D4-D77778B40CC3}"/>
              </a:ext>
            </a:extLst>
          </p:cNvPr>
          <p:cNvCxnSpPr>
            <a:cxnSpLocks/>
          </p:cNvCxnSpPr>
          <p:nvPr/>
        </p:nvCxnSpPr>
        <p:spPr>
          <a:xfrm>
            <a:off x="6096000" y="4523742"/>
            <a:ext cx="363338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B370FC1-3F1B-4ABD-B99B-C7842DB883CE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9301069" y="4971652"/>
            <a:ext cx="96970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EC47209-89F2-433D-B52D-4F9E840D13BE}"/>
              </a:ext>
            </a:extLst>
          </p:cNvPr>
          <p:cNvCxnSpPr>
            <a:cxnSpLocks/>
          </p:cNvCxnSpPr>
          <p:nvPr/>
        </p:nvCxnSpPr>
        <p:spPr>
          <a:xfrm>
            <a:off x="8771834" y="5576225"/>
            <a:ext cx="5292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E97CF64-B535-49D2-A6B6-715B9B6C6E13}"/>
              </a:ext>
            </a:extLst>
          </p:cNvPr>
          <p:cNvSpPr/>
          <p:nvPr/>
        </p:nvSpPr>
        <p:spPr>
          <a:xfrm>
            <a:off x="5611409" y="2608897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3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FA3E99C1-6E2F-4671-BB97-7624856A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7350211" y="1225139"/>
            <a:ext cx="3424315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effect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 flipH="1">
            <a:off x="8863149" y="1777170"/>
            <a:ext cx="398438" cy="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F38C02-EA31-4263-B43B-B605150D9CFF}"/>
              </a:ext>
            </a:extLst>
          </p:cNvPr>
          <p:cNvSpPr/>
          <p:nvPr/>
        </p:nvSpPr>
        <p:spPr>
          <a:xfrm>
            <a:off x="1845469" y="1819274"/>
            <a:ext cx="1345405" cy="1981201"/>
          </a:xfrm>
          <a:custGeom>
            <a:avLst/>
            <a:gdLst>
              <a:gd name="connsiteX0" fmla="*/ 62753 w 1344706"/>
              <a:gd name="connsiteY0" fmla="*/ 0 h 1981200"/>
              <a:gd name="connsiteX1" fmla="*/ 0 w 1344706"/>
              <a:gd name="connsiteY1" fmla="*/ 1972236 h 1981200"/>
              <a:gd name="connsiteX2" fmla="*/ 1344706 w 1344706"/>
              <a:gd name="connsiteY2" fmla="*/ 1981200 h 1981200"/>
              <a:gd name="connsiteX3" fmla="*/ 1290918 w 1344706"/>
              <a:gd name="connsiteY3" fmla="*/ 17930 h 1981200"/>
              <a:gd name="connsiteX4" fmla="*/ 62753 w 1344706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706" h="1981200">
                <a:moveTo>
                  <a:pt x="62753" y="0"/>
                </a:moveTo>
                <a:lnTo>
                  <a:pt x="0" y="1972236"/>
                </a:lnTo>
                <a:lnTo>
                  <a:pt x="1344706" y="1981200"/>
                </a:lnTo>
                <a:lnTo>
                  <a:pt x="1290918" y="17930"/>
                </a:lnTo>
                <a:lnTo>
                  <a:pt x="62753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AB433-4471-45CE-B978-65A0DC3F8F1B}"/>
              </a:ext>
            </a:extLst>
          </p:cNvPr>
          <p:cNvGrpSpPr/>
          <p:nvPr/>
        </p:nvGrpSpPr>
        <p:grpSpPr>
          <a:xfrm>
            <a:off x="7421929" y="2343241"/>
            <a:ext cx="4027734" cy="709025"/>
            <a:chOff x="6524627" y="2516860"/>
            <a:chExt cx="4027734" cy="70902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BA7A07-E570-447A-B562-EE0CA54A1B31}"/>
                </a:ext>
              </a:extLst>
            </p:cNvPr>
            <p:cNvSpPr txBox="1"/>
            <p:nvPr/>
          </p:nvSpPr>
          <p:spPr>
            <a:xfrm>
              <a:off x="6524627" y="2516860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Elderly people can reduce sense of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52318A-CA89-419D-918B-734C8C513C5D}"/>
                </a:ext>
              </a:extLst>
            </p:cNvPr>
            <p:cNvSpPr txBox="1"/>
            <p:nvPr/>
          </p:nvSpPr>
          <p:spPr>
            <a:xfrm>
              <a:off x="6524627" y="2809874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alienation in digital age.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A602DF2-94B4-4680-866F-1A338E67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10" y="2436488"/>
            <a:ext cx="714632" cy="6157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721EA8-7F68-4230-BD6C-1E46152C1EBE}"/>
              </a:ext>
            </a:extLst>
          </p:cNvPr>
          <p:cNvSpPr txBox="1"/>
          <p:nvPr/>
        </p:nvSpPr>
        <p:spPr>
          <a:xfrm>
            <a:off x="7421929" y="3412818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Helps increase revenue of company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A84D9-7068-4D44-8D27-73D37DE15A9A}"/>
              </a:ext>
            </a:extLst>
          </p:cNvPr>
          <p:cNvSpPr txBox="1"/>
          <p:nvPr/>
        </p:nvSpPr>
        <p:spPr>
          <a:xfrm>
            <a:off x="7421929" y="3705832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and improve shops image.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8A8878-4131-4898-B33E-3CACAE4D7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35" y="3551084"/>
            <a:ext cx="498781" cy="4987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70C718-216B-451B-877B-EA57EFE3A95C}"/>
              </a:ext>
            </a:extLst>
          </p:cNvPr>
          <p:cNvSpPr txBox="1"/>
          <p:nvPr/>
        </p:nvSpPr>
        <p:spPr>
          <a:xfrm>
            <a:off x="7421929" y="4482395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Applies Face Detection technology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3195E-0F56-4A57-A4A3-78F8E61F0B45}"/>
              </a:ext>
            </a:extLst>
          </p:cNvPr>
          <p:cNvSpPr txBox="1"/>
          <p:nvPr/>
        </p:nvSpPr>
        <p:spPr>
          <a:xfrm>
            <a:off x="7421928" y="4800458"/>
            <a:ext cx="4241153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Pre-Order app.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2DAFD80-024A-4F31-97BB-1CACF6A3BE68}"/>
              </a:ext>
            </a:extLst>
          </p:cNvPr>
          <p:cNvSpPr/>
          <p:nvPr/>
        </p:nvSpPr>
        <p:spPr>
          <a:xfrm rot="16200000">
            <a:off x="6644241" y="4750135"/>
            <a:ext cx="555568" cy="29654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5093293-1F49-42C5-AA1A-EF9E803F6FBE}"/>
              </a:ext>
            </a:extLst>
          </p:cNvPr>
          <p:cNvSpPr/>
          <p:nvPr/>
        </p:nvSpPr>
        <p:spPr>
          <a:xfrm rot="16200000">
            <a:off x="6712349" y="4806552"/>
            <a:ext cx="422275" cy="207169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5C37EF3-7C4F-43B2-B55D-524A030215B0}"/>
              </a:ext>
            </a:extLst>
          </p:cNvPr>
          <p:cNvCxnSpPr>
            <a:cxnSpLocks/>
          </p:cNvCxnSpPr>
          <p:nvPr/>
        </p:nvCxnSpPr>
        <p:spPr>
          <a:xfrm>
            <a:off x="6867525" y="4659710"/>
            <a:ext cx="10803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714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7260590" y="2207217"/>
            <a:ext cx="41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IPACT 2020 – (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국제문화기술진흥원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8720716" y="4535805"/>
            <a:ext cx="1632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2020.06.26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4F4E58-D4F1-490C-BC5E-A8C6BCB88065}"/>
              </a:ext>
            </a:extLst>
          </p:cNvPr>
          <p:cNvSpPr txBox="1"/>
          <p:nvPr/>
        </p:nvSpPr>
        <p:spPr>
          <a:xfrm>
            <a:off x="8366635" y="4874359"/>
            <a:ext cx="2632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장소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과학기술회관</a:t>
            </a:r>
          </a:p>
        </p:txBody>
      </p:sp>
      <p:pic>
        <p:nvPicPr>
          <p:cNvPr id="25602" name="_x211087016">
            <a:extLst>
              <a:ext uri="{FF2B5EF4-FFF2-40B4-BE49-F238E27FC236}">
                <a16:creationId xmlns:a16="http://schemas.microsoft.com/office/drawing/2014/main" id="{566780BD-399B-462A-ADF1-5F23F264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76" y="1935515"/>
            <a:ext cx="25622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1" name="_x211089816">
            <a:extLst>
              <a:ext uri="{FF2B5EF4-FFF2-40B4-BE49-F238E27FC236}">
                <a16:creationId xmlns:a16="http://schemas.microsoft.com/office/drawing/2014/main" id="{429D407E-782F-4C24-B402-6A6C1B74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75" y="1995840"/>
            <a:ext cx="2687638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7523673" y="2861817"/>
            <a:ext cx="374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+mn-ea"/>
              </a:rPr>
              <a:t>디지털 취약계층의 키오스크 사용 활성화를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위한 간편 주문 모듈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202E2-B1BD-4152-B5CC-3D0A59B59CFE}"/>
              </a:ext>
            </a:extLst>
          </p:cNvPr>
          <p:cNvSpPr txBox="1"/>
          <p:nvPr/>
        </p:nvSpPr>
        <p:spPr>
          <a:xfrm>
            <a:off x="7606290" y="3641691"/>
            <a:ext cx="386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+mn-ea"/>
              </a:rPr>
              <a:t>오경석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박성원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이지민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추승윤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고석주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박찬식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96F7D-C75C-4AD3-B31C-AD8A2875A89A}"/>
              </a:ext>
            </a:extLst>
          </p:cNvPr>
          <p:cNvSpPr txBox="1"/>
          <p:nvPr/>
        </p:nvSpPr>
        <p:spPr>
          <a:xfrm>
            <a:off x="8366635" y="4100716"/>
            <a:ext cx="205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/>
              <a:t>Poster </a:t>
            </a:r>
            <a:r>
              <a:rPr lang="ko-KR" altLang="en-US" sz="1200" dirty="0"/>
              <a:t>세션</a:t>
            </a:r>
            <a:r>
              <a:rPr lang="en-US" altLang="ko-KR" sz="1200" dirty="0"/>
              <a:t>, Online </a:t>
            </a:r>
            <a:r>
              <a:rPr lang="ko-KR" altLang="en-US" sz="1200" dirty="0"/>
              <a:t>참여</a:t>
            </a:r>
          </a:p>
        </p:txBody>
      </p:sp>
    </p:spTree>
    <p:extLst>
      <p:ext uri="{BB962C8B-B14F-4D97-AF65-F5344CB8AC3E}">
        <p14:creationId xmlns:p14="http://schemas.microsoft.com/office/powerpoint/2010/main" val="352928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6812915" y="2102442"/>
            <a:ext cx="43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지역기업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청년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희망이음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경진대회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7892944" y="4490597"/>
            <a:ext cx="246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‘20.09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지역예선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7075998" y="2757042"/>
            <a:ext cx="374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및 센서를 활용한 고령층을 위한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간편주문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202E2-B1BD-4152-B5CC-3D0A59B59CFE}"/>
              </a:ext>
            </a:extLst>
          </p:cNvPr>
          <p:cNvSpPr txBox="1"/>
          <p:nvPr/>
        </p:nvSpPr>
        <p:spPr>
          <a:xfrm>
            <a:off x="7052440" y="3511963"/>
            <a:ext cx="386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+mn-ea"/>
              </a:rPr>
              <a:t>컨소시엄 명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 err="1">
                <a:latin typeface="+mn-ea"/>
              </a:rPr>
              <a:t>아토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96F7D-C75C-4AD3-B31C-AD8A2875A89A}"/>
              </a:ext>
            </a:extLst>
          </p:cNvPr>
          <p:cNvSpPr txBox="1"/>
          <p:nvPr/>
        </p:nvSpPr>
        <p:spPr>
          <a:xfrm>
            <a:off x="7954962" y="3981897"/>
            <a:ext cx="205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CSP MOBILE LAB / </a:t>
            </a:r>
            <a:r>
              <a:rPr lang="ko-KR" altLang="en-US" sz="1200" dirty="0" err="1">
                <a:latin typeface="+mn-ea"/>
                <a:cs typeface="Arial" panose="020B0604020202020204" pitchFamily="34" charset="0"/>
              </a:rPr>
              <a:t>고석주</a:t>
            </a:r>
            <a:endParaRPr lang="ko-KR" altLang="en-US" sz="1200" dirty="0"/>
          </a:p>
        </p:txBody>
      </p:sp>
      <p:pic>
        <p:nvPicPr>
          <p:cNvPr id="26626" name="_x355060616">
            <a:extLst>
              <a:ext uri="{FF2B5EF4-FFF2-40B4-BE49-F238E27FC236}">
                <a16:creationId xmlns:a16="http://schemas.microsoft.com/office/drawing/2014/main" id="{A7788A41-90A1-451B-A610-A362F4ED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433111"/>
            <a:ext cx="2872561" cy="441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5" name="_x47534936">
            <a:extLst>
              <a:ext uri="{FF2B5EF4-FFF2-40B4-BE49-F238E27FC236}">
                <a16:creationId xmlns:a16="http://schemas.microsoft.com/office/drawing/2014/main" id="{71AF53A8-4850-4BDA-815D-B2D4E843A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44" y="2727121"/>
            <a:ext cx="2074863" cy="30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3506470" y="2055407"/>
            <a:ext cx="547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년도 하계 현장실습과정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인턴쉽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기업 연계 참여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4027998" y="2650696"/>
            <a:ext cx="3742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CSP MOBILE LAB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202E2-B1BD-4152-B5CC-3D0A59B59CFE}"/>
              </a:ext>
            </a:extLst>
          </p:cNvPr>
          <p:cNvSpPr txBox="1"/>
          <p:nvPr/>
        </p:nvSpPr>
        <p:spPr>
          <a:xfrm>
            <a:off x="3968438" y="3319168"/>
            <a:ext cx="386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  <a:cs typeface="Arial" panose="020B0604020202020204" pitchFamily="34" charset="0"/>
              </a:rPr>
              <a:t>팀원 전체 참여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96F7D-C75C-4AD3-B31C-AD8A2875A89A}"/>
              </a:ext>
            </a:extLst>
          </p:cNvPr>
          <p:cNvSpPr txBox="1"/>
          <p:nvPr/>
        </p:nvSpPr>
        <p:spPr>
          <a:xfrm>
            <a:off x="4161824" y="3852902"/>
            <a:ext cx="3475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2020.06.29.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~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2020.08.21.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latin typeface="+mn-ea"/>
                <a:cs typeface="Arial" panose="020B0604020202020204" pitchFamily="34" charset="0"/>
              </a:rPr>
              <a:t>계절제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8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주 과정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7649" name="_x355058056">
            <a:extLst>
              <a:ext uri="{FF2B5EF4-FFF2-40B4-BE49-F238E27FC236}">
                <a16:creationId xmlns:a16="http://schemas.microsoft.com/office/drawing/2014/main" id="{EC0E3C60-BA2E-4E46-B620-0F89788A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752975"/>
            <a:ext cx="5905500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9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1780111" y="1618055"/>
            <a:ext cx="8935736" cy="18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for Elderly</a:t>
            </a:r>
          </a:p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5966749" y="212136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EDC22-2DC7-4724-851F-51C41620B1DD}"/>
              </a:ext>
            </a:extLst>
          </p:cNvPr>
          <p:cNvSpPr/>
          <p:nvPr/>
        </p:nvSpPr>
        <p:spPr>
          <a:xfrm>
            <a:off x="1780111" y="3932306"/>
            <a:ext cx="8935736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NECESSITY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kiosk ordering system that is convenient for elderly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6AD2B-B8B4-4B3A-8CBF-95392BC17D5C}"/>
              </a:ext>
            </a:extLst>
          </p:cNvPr>
          <p:cNvSpPr/>
          <p:nvPr/>
        </p:nvSpPr>
        <p:spPr>
          <a:xfrm>
            <a:off x="5966749" y="4445265"/>
            <a:ext cx="562460" cy="45719"/>
          </a:xfrm>
          <a:prstGeom prst="rect">
            <a:avLst/>
          </a:prstGeom>
          <a:solidFill>
            <a:srgbClr val="D12D2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0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6208918" y="2973352"/>
            <a:ext cx="445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2020 1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학기 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산학 프로젝트 성과발표회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6387880" y="3623817"/>
            <a:ext cx="3742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+mn-ea"/>
              </a:rPr>
              <a:t>참가 예정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1DAD8E-D696-42E0-B871-FF4666D00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88" y="1402974"/>
            <a:ext cx="3328884" cy="47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17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3869275" y="2887627"/>
            <a:ext cx="44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5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2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704899" y="1112626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13 Team Member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831119" y="1158038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35BF5AB-6F23-49DA-A627-39F356C24510}"/>
              </a:ext>
            </a:extLst>
          </p:cNvPr>
          <p:cNvSpPr txBox="1"/>
          <p:nvPr/>
        </p:nvSpPr>
        <p:spPr>
          <a:xfrm>
            <a:off x="2705360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오경석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51AB756-F68B-4026-8FDC-A76857F94A02}"/>
              </a:ext>
            </a:extLst>
          </p:cNvPr>
          <p:cNvCxnSpPr>
            <a:cxnSpLocks/>
          </p:cNvCxnSpPr>
          <p:nvPr/>
        </p:nvCxnSpPr>
        <p:spPr>
          <a:xfrm flipH="1">
            <a:off x="2922616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13F6998-A335-4F84-9E0A-F1116254DBFF}"/>
              </a:ext>
            </a:extLst>
          </p:cNvPr>
          <p:cNvSpPr txBox="1"/>
          <p:nvPr/>
        </p:nvSpPr>
        <p:spPr>
          <a:xfrm>
            <a:off x="4860183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이지민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23ABC99-48F5-4C35-A570-2A19554B7A70}"/>
              </a:ext>
            </a:extLst>
          </p:cNvPr>
          <p:cNvCxnSpPr>
            <a:cxnSpLocks/>
          </p:cNvCxnSpPr>
          <p:nvPr/>
        </p:nvCxnSpPr>
        <p:spPr>
          <a:xfrm flipH="1">
            <a:off x="5077439" y="3102232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D9F301-F8F6-4247-ABE3-1760F91E71AD}"/>
              </a:ext>
            </a:extLst>
          </p:cNvPr>
          <p:cNvSpPr txBox="1"/>
          <p:nvPr/>
        </p:nvSpPr>
        <p:spPr>
          <a:xfrm>
            <a:off x="7015006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박성원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C7F5942-3CFE-44C4-B1AD-0D0360AB6ED6}"/>
              </a:ext>
            </a:extLst>
          </p:cNvPr>
          <p:cNvCxnSpPr>
            <a:cxnSpLocks/>
          </p:cNvCxnSpPr>
          <p:nvPr/>
        </p:nvCxnSpPr>
        <p:spPr>
          <a:xfrm flipH="1">
            <a:off x="7232262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E4F3E6-D758-4542-89F7-FF4D4E5A02FC}"/>
              </a:ext>
            </a:extLst>
          </p:cNvPr>
          <p:cNvSpPr txBox="1"/>
          <p:nvPr/>
        </p:nvSpPr>
        <p:spPr>
          <a:xfrm>
            <a:off x="9169829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A7C4E63-8B4B-460C-AA22-922CD83D6F24}"/>
              </a:ext>
            </a:extLst>
          </p:cNvPr>
          <p:cNvCxnSpPr>
            <a:cxnSpLocks/>
          </p:cNvCxnSpPr>
          <p:nvPr/>
        </p:nvCxnSpPr>
        <p:spPr>
          <a:xfrm flipH="1">
            <a:off x="9387085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1DCA199-812C-4013-BAFF-32FB65010999}"/>
              </a:ext>
            </a:extLst>
          </p:cNvPr>
          <p:cNvSpPr txBox="1"/>
          <p:nvPr/>
        </p:nvSpPr>
        <p:spPr>
          <a:xfrm>
            <a:off x="2261807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8B267D-928D-4528-86C4-2933AB11410F}"/>
              </a:ext>
            </a:extLst>
          </p:cNvPr>
          <p:cNvSpPr txBox="1"/>
          <p:nvPr/>
        </p:nvSpPr>
        <p:spPr>
          <a:xfrm>
            <a:off x="4416630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FC7D35-1A2D-444D-863C-8DD365439B15}"/>
              </a:ext>
            </a:extLst>
          </p:cNvPr>
          <p:cNvSpPr txBox="1"/>
          <p:nvPr/>
        </p:nvSpPr>
        <p:spPr>
          <a:xfrm>
            <a:off x="8726276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Designer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880609-8897-45C7-8FB5-9665A5C32A6A}"/>
              </a:ext>
            </a:extLst>
          </p:cNvPr>
          <p:cNvSpPr txBox="1"/>
          <p:nvPr/>
        </p:nvSpPr>
        <p:spPr>
          <a:xfrm>
            <a:off x="6571453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38560D-FEA6-402C-9C59-FD1D6AF2B9E7}"/>
              </a:ext>
            </a:extLst>
          </p:cNvPr>
          <p:cNvSpPr txBox="1"/>
          <p:nvPr/>
        </p:nvSpPr>
        <p:spPr>
          <a:xfrm>
            <a:off x="2261807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 Generalization in Project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980A4E-A19E-4EA0-8955-AB7CF1A0498E}"/>
              </a:ext>
            </a:extLst>
          </p:cNvPr>
          <p:cNvSpPr txBox="1"/>
          <p:nvPr/>
        </p:nvSpPr>
        <p:spPr>
          <a:xfrm>
            <a:off x="4416630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/ UX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Android App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F7E9BE-B7B5-4A20-B24F-309C1F719432}"/>
              </a:ext>
            </a:extLst>
          </p:cNvPr>
          <p:cNvSpPr txBox="1"/>
          <p:nvPr/>
        </p:nvSpPr>
        <p:spPr>
          <a:xfrm>
            <a:off x="6571453" y="4472993"/>
            <a:ext cx="1851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Voice Ordering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8C5C8F-4F8E-42C2-90B7-BB18A67F16D4}"/>
              </a:ext>
            </a:extLst>
          </p:cNvPr>
          <p:cNvSpPr txBox="1"/>
          <p:nvPr/>
        </p:nvSpPr>
        <p:spPr>
          <a:xfrm>
            <a:off x="8726276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Design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Order sequence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FF9FB-D474-4175-B0E7-30830049E801}"/>
              </a:ext>
            </a:extLst>
          </p:cNvPr>
          <p:cNvSpPr txBox="1"/>
          <p:nvPr/>
        </p:nvSpPr>
        <p:spPr>
          <a:xfrm>
            <a:off x="6327913" y="1144137"/>
            <a:ext cx="3792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Mentor</a:t>
            </a: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박찬식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대표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이성협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주임연구원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380412" y="1555255"/>
            <a:ext cx="717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with existing kiosks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978864" y="266280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show too much information on one screen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앉아있는, 기계, 난로, 냉장고이(가) 표시된 사진&#10;&#10;자동 생성된 설명">
            <a:extLst>
              <a:ext uri="{FF2B5EF4-FFF2-40B4-BE49-F238E27FC236}">
                <a16:creationId xmlns:a16="http://schemas.microsoft.com/office/drawing/2014/main" id="{E72AE0DA-C083-49AE-B99C-416DD5B4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0" y="1372430"/>
            <a:ext cx="2803101" cy="37361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858BD-C931-462A-B747-9F3C25BDEE77}"/>
              </a:ext>
            </a:extLst>
          </p:cNvPr>
          <p:cNvSpPr/>
          <p:nvPr/>
        </p:nvSpPr>
        <p:spPr>
          <a:xfrm>
            <a:off x="7687040" y="202038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BF99A-C6A9-4D72-92DA-7245AD1726EB}"/>
              </a:ext>
            </a:extLst>
          </p:cNvPr>
          <p:cNvSpPr txBox="1"/>
          <p:nvPr/>
        </p:nvSpPr>
        <p:spPr>
          <a:xfrm>
            <a:off x="5978864" y="3240497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The boundaries of each item are not clear.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83F60-CD95-47FB-847C-68B048916B7D}"/>
              </a:ext>
            </a:extLst>
          </p:cNvPr>
          <p:cNvSpPr txBox="1"/>
          <p:nvPr/>
        </p:nvSpPr>
        <p:spPr>
          <a:xfrm>
            <a:off x="5978864" y="381819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3. have too wide a range of use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837D2-2823-4729-9279-9B479AAECD04}"/>
              </a:ext>
            </a:extLst>
          </p:cNvPr>
          <p:cNvSpPr txBox="1"/>
          <p:nvPr/>
        </p:nvSpPr>
        <p:spPr>
          <a:xfrm>
            <a:off x="5978863" y="4394830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4. The ordering process is complicated.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92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A8F802-3ED9-49C1-8F2F-59EFE7EFE4D5}"/>
              </a:ext>
            </a:extLst>
          </p:cNvPr>
          <p:cNvSpPr txBox="1"/>
          <p:nvPr/>
        </p:nvSpPr>
        <p:spPr>
          <a:xfrm>
            <a:off x="5373941" y="2904859"/>
            <a:ext cx="4253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0DA76F5-4461-4A83-BF44-33C51261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65" y="2456338"/>
            <a:ext cx="1217962" cy="121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FC0E0-CB51-4297-8557-7CD06BF0B7F4}"/>
              </a:ext>
            </a:extLst>
          </p:cNvPr>
          <p:cNvSpPr txBox="1"/>
          <p:nvPr/>
        </p:nvSpPr>
        <p:spPr>
          <a:xfrm>
            <a:off x="3315486" y="3889832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A5252BB4-B24E-4AED-B03F-40130DD53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380" y="2536625"/>
            <a:ext cx="489145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67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2242</Words>
  <Application>Microsoft Office PowerPoint</Application>
  <PresentationFormat>와이드스크린</PresentationFormat>
  <Paragraphs>542</Paragraphs>
  <Slides>61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HYHeadLine-Medium</vt:lpstr>
      <vt:lpstr>Nanum Myeongjo</vt:lpstr>
      <vt:lpstr>Raleway</vt:lpstr>
      <vt:lpstr>나눔스퀘어 ExtraBold</vt:lpstr>
      <vt:lpstr>돋움</vt:lpstr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경석 오</dc:creator>
  <cp:lastModifiedBy>경석 오</cp:lastModifiedBy>
  <cp:revision>231</cp:revision>
  <dcterms:created xsi:type="dcterms:W3CDTF">2020-03-19T05:25:48Z</dcterms:created>
  <dcterms:modified xsi:type="dcterms:W3CDTF">2020-06-06T19:22:07Z</dcterms:modified>
</cp:coreProperties>
</file>